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handoutMasters/handoutMaster1.xml" ContentType="application/vnd.openxmlformats-officedocument.presentationml.handoutMaster+xml"/>
  <Override PartName="/ppt/theme/theme4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gs/tag9.xml" ContentType="application/vnd.openxmlformats-officedocument.presentationml.tags+xml"/>
  <Override PartName="/ppt/slides/slide9.xml" ContentType="application/vnd.openxmlformats-officedocument.presentationml.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slides/slide10.xml" ContentType="application/vnd.openxmlformats-officedocument.presentationml.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gs/tag17.xml" ContentType="application/vnd.openxmlformats-officedocument.presentationml.tags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tags/tag18.xml" ContentType="application/vnd.openxmlformats-officedocument.presentationml.tags+xml"/>
  <Override PartName="/ppt/slides/slide19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removePersonalInfoOnSave="1">
  <p:sldMasterIdLst>
    <p:sldMasterId id="2147483679" r:id="rId1"/>
    <p:sldMasterId id="2147483680" r:id="rId2"/>
  </p:sldMasterIdLst>
  <p:notesMasterIdLst>
    <p:notesMasterId r:id="rId3"/>
  </p:notesMasterIdLst>
  <p:handoutMasterIdLst>
    <p:handoutMasterId r:id="rId4"/>
  </p:handoutMasterIdLst>
  <p:sldIdLst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</p:sldIdLst>
  <p:sldSz type="screen16x9" cy="6858000" cx="12192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387F5A"/>
    <a:srgbClr val="71A375"/>
    <a:srgbClr val="87BCB5"/>
    <a:srgbClr val="C42F4B"/>
    <a:srgbClr val="AA8F62"/>
    <a:srgbClr val="FFFFFF"/>
    <a:srgbClr val="585558"/>
    <a:srgbClr val="203336"/>
    <a:srgbClr val="1F5FA0"/>
    <a:srgbClr val="F2F2F2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186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0" y="58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tableStyles" Target="tableStyles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3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14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0F9B84EA-7D68-4D60-9CB1-D50884785D1C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15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716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8D4E0FC9-F1F8-4FAE-9988-3BA365CFD46F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0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altLang="en-US" lang="zh-CN"/>
          </a:p>
        </p:txBody>
      </p:sp>
      <p:sp>
        <p:nvSpPr>
          <p:cNvPr id="1048708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7F25A8C7-CC1A-4A08-9B4B-31F43B054C7F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709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710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711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altLang="en-US" lang="zh-CN"/>
          </a:p>
        </p:txBody>
      </p:sp>
      <p:sp>
        <p:nvSpPr>
          <p:cNvPr id="1048712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F9E1B693-632D-4080-9CF6-EA28B66DC801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b="0" sz="7200"/>
            </a:lvl1pPr>
          </a:lstStyle>
          <a:p>
            <a:r>
              <a:rPr altLang="en-US" dirty="0" lang="zh-CN"/>
              <a:t>单击此处编辑标题</a:t>
            </a:r>
            <a:endParaRPr altLang="en-US" dirty="0" lang="zh-CN"/>
          </a:p>
        </p:txBody>
      </p:sp>
      <p:sp>
        <p:nvSpPr>
          <p:cNvPr id="104865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algn="ctr" indent="0" marL="0">
              <a:buNone/>
              <a:defRPr sz="18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dirty="0" lang="zh-CN"/>
              <a:t>单击此处编辑母版副标题样式</a:t>
            </a:r>
            <a:endParaRPr altLang="en-US" dirty="0" lang="zh-CN"/>
          </a:p>
        </p:txBody>
      </p:sp>
      <p:sp>
        <p:nvSpPr>
          <p:cNvPr id="104865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D997B5FA-0921-464F-AAE1-844C04324D75}" type="datetimeFigureOut">
              <a:rPr altLang="en-US" lang="zh-CN" smtClean="0"/>
            </a:fld>
            <a:endParaRPr altLang="en-US" dirty="0" lang="zh-CN"/>
          </a:p>
        </p:txBody>
      </p:sp>
      <p:sp>
        <p:nvSpPr>
          <p:cNvPr id="104865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5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65CE74E-AB26-4998-AD42-012C4C1AD076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0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91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92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altLang="en-US" lang="zh-CN" smtClean="0"/>
            </a:fld>
            <a:endParaRPr altLang="en-US" lang="zh-CN"/>
          </a:p>
        </p:txBody>
      </p:sp>
      <p:sp>
        <p:nvSpPr>
          <p:cNvPr id="1048693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  <a:p>
            <a:pPr lvl="1"/>
            <a:r>
              <a:rPr altLang="en-US" dirty="0" lang="zh-CN"/>
              <a:t>第二级</a:t>
            </a:r>
            <a:endParaRPr altLang="en-US" dirty="0" lang="zh-CN"/>
          </a:p>
          <a:p>
            <a:pPr lvl="2"/>
            <a:r>
              <a:rPr altLang="en-US" dirty="0" lang="zh-CN"/>
              <a:t>第三级</a:t>
            </a:r>
            <a:endParaRPr altLang="en-US" dirty="0" lang="zh-CN"/>
          </a:p>
          <a:p>
            <a:pPr lvl="3"/>
            <a:r>
              <a:rPr altLang="en-US" dirty="0" lang="zh-CN"/>
              <a:t>第四级</a:t>
            </a:r>
            <a:endParaRPr altLang="en-US" dirty="0" lang="zh-CN"/>
          </a:p>
          <a:p>
            <a:pPr lvl="4"/>
            <a:r>
              <a:rPr altLang="en-US" dirty="0" lang="zh-CN"/>
              <a:t>第五级</a:t>
            </a:r>
            <a:endParaRPr altLang="en-US" dirty="0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ustom layout"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2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1514436">
            <a:off x="6300718" y="-2601021"/>
            <a:ext cx="8977380" cy="5533714"/>
          </a:xfrm>
          <a:prstGeom prst="rect"/>
        </p:spPr>
      </p:pic>
      <p:pic>
        <p:nvPicPr>
          <p:cNvPr id="2097153" name="图片 3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 cstate="print"/>
          <a:stretch>
            <a:fillRect/>
          </a:stretch>
        </p:blipFill>
        <p:spPr>
          <a:xfrm rot="1514436">
            <a:off x="-3474272" y="5204830"/>
            <a:ext cx="8977380" cy="5533714"/>
          </a:xfrm>
          <a:prstGeom prst="rect"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talog"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矩形 2"/>
          <p:cNvSpPr/>
          <p:nvPr userDrawn="1"/>
        </p:nvSpPr>
        <p:spPr>
          <a:xfrm>
            <a:off x="337499" y="279742"/>
            <a:ext cx="11517001" cy="6298834"/>
          </a:xfrm>
          <a:prstGeom prst="rect"/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 useBgFill="1">
        <p:nvSpPr>
          <p:cNvPr id="1048684" name="等腰三角形 5"/>
          <p:cNvSpPr>
            <a:spLocks noChangeAspect="1"/>
          </p:cNvSpPr>
          <p:nvPr userDrawn="1"/>
        </p:nvSpPr>
        <p:spPr>
          <a:xfrm flipV="1">
            <a:off x="5916046" y="279742"/>
            <a:ext cx="359906" cy="310288"/>
          </a:xfrm>
          <a:prstGeom prst="triangle"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2000" p14:dur="1600">
        <p14:gallery dir="l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side page-1">
    <p:spTree>
      <p:nvGrpSpPr>
        <p:cNvPr id="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Tm="2000" p14:dur="2000">
        <p15:prstTrans prst="crush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only">
    <p:spTree>
      <p:nvGrpSpPr>
        <p:cNvPr id="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0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756213" y="0"/>
            <a:ext cx="5435788" cy="6858003"/>
          </a:xfrm>
          <a:custGeom>
            <a:avLst/>
            <a:gdLst>
              <a:gd name="connsiteX0" fmla="*/ 2130130 w 5435788"/>
              <a:gd name="connsiteY0" fmla="*/ 0 h 6858002"/>
              <a:gd name="connsiteX1" fmla="*/ 5435788 w 5435788"/>
              <a:gd name="connsiteY1" fmla="*/ 0 h 6858002"/>
              <a:gd name="connsiteX2" fmla="*/ 5435788 w 5435788"/>
              <a:gd name="connsiteY2" fmla="*/ 6858002 h 6858002"/>
              <a:gd name="connsiteX3" fmla="*/ 0 w 54357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788" h="6858002">
                <a:moveTo>
                  <a:pt x="2130130" y="0"/>
                </a:moveTo>
                <a:lnTo>
                  <a:pt x="5435788" y="0"/>
                </a:lnTo>
                <a:lnTo>
                  <a:pt x="5435788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bIns="34290" lIns="68580" rIns="68580" tIns="34290" wrap="square">
            <a:noAutofit/>
          </a:bodyPr>
          <a:p>
            <a:endParaRPr altLang="en-US" 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age"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5000" p14:dur="3000"/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rotWithShape="1" dpi="0">
          <a:blip xmlns:r="http://schemas.openxmlformats.org/officeDocument/2006/relationships"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2" name="矩形 1"/>
          <p:cNvSpPr/>
          <p:nvPr userDrawn="1"/>
        </p:nvSpPr>
        <p:spPr>
          <a:xfrm flipH="1">
            <a:off x="0" y="0"/>
            <a:ext cx="12192000" cy="6858000"/>
          </a:xfrm>
          <a:prstGeom prst="rect"/>
          <a:gradFill>
            <a:gsLst>
              <a:gs pos="31000">
                <a:schemeClr val="accent1">
                  <a:lumMod val="5000"/>
                  <a:lumOff val="95000"/>
                  <a:alpha val="1900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sz="2400" lang="zh-CN"/>
          </a:p>
        </p:txBody>
      </p:sp>
    </p:spTree>
  </p:cSld>
  <p:clrMapOvr>
    <a:masterClrMapping/>
  </p:clrMapOvr>
  <p:transition advClick="0" advTm="1000">
    <p:random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/>
        </p:spPr>
        <p:txBody>
          <a:bodyPr/>
          <a:p>
            <a:fld id="{86CB4B4D-7CA3-9044-876B-883B54F8677D}" type="slidenum"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bg>
      <p:bgPr>
        <a:solidFill>
          <a:srgbClr val="F0EEEF"/>
        </a:solidFill>
        <a:effectLst/>
      </p:bgPr>
    </p:bg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9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5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p>
            <a:r>
              <a:rPr altLang="en-US" dirty="0" lang="zh-CN"/>
              <a:t>单击此处编辑母版标题样式</a:t>
            </a:r>
            <a:endParaRPr altLang="en-US" dirty="0" lang="zh-CN"/>
          </a:p>
        </p:txBody>
      </p:sp>
      <p:sp>
        <p:nvSpPr>
          <p:cNvPr id="1048686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  <a:p>
            <a:pPr lvl="1"/>
            <a:r>
              <a:rPr altLang="en-US" dirty="0" lang="zh-CN"/>
              <a:t>第二级</a:t>
            </a:r>
            <a:endParaRPr altLang="en-US" dirty="0" lang="zh-CN"/>
          </a:p>
          <a:p>
            <a:pPr lvl="2"/>
            <a:r>
              <a:rPr altLang="en-US" dirty="0" lang="zh-CN"/>
              <a:t>第三级</a:t>
            </a:r>
            <a:endParaRPr altLang="en-US" dirty="0" lang="zh-CN"/>
          </a:p>
          <a:p>
            <a:pPr lvl="3"/>
            <a:r>
              <a:rPr altLang="en-US" dirty="0" lang="zh-CN"/>
              <a:t>第四级</a:t>
            </a:r>
            <a:endParaRPr altLang="en-US" dirty="0" lang="zh-CN"/>
          </a:p>
          <a:p>
            <a:pPr lvl="4"/>
            <a:r>
              <a:rPr altLang="en-US" dirty="0" lang="zh-CN"/>
              <a:t>第五级</a:t>
            </a:r>
            <a:endParaRPr altLang="en-US" dirty="0" lang="zh-CN"/>
          </a:p>
        </p:txBody>
      </p:sp>
      <p:sp>
        <p:nvSpPr>
          <p:cNvPr id="104868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</a:fld>
            <a:endParaRPr altLang="en-US" dirty="0" lang="zh-CN"/>
          </a:p>
        </p:txBody>
      </p:sp>
      <p:sp>
        <p:nvSpPr>
          <p:cNvPr id="104868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68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仅标题">
    <p:bg>
      <p:bgPr>
        <a:solidFill>
          <a:srgbClr val="F0EEEF"/>
        </a:solidFill>
        <a:effectLst/>
      </p:bgPr>
    </p:bg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bg>
      <p:bgPr>
        <a:solidFill>
          <a:srgbClr val="F0EEEF"/>
        </a:solidFill>
        <a:effectLst/>
      </p:bgPr>
    </p:bg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rgbClr val="F0EEEF"/>
        </a:solidFill>
        <a:effectLst/>
      </p:bgPr>
    </p:bg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bg>
      <p:bgPr>
        <a:solidFill>
          <a:srgbClr val="F0EEEF"/>
        </a:solidFill>
        <a:effectLst/>
      </p:bgPr>
    </p:bg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bg>
      <p:bgPr>
        <a:solidFill>
          <a:srgbClr val="F0EEEF"/>
        </a:solidFill>
        <a:effectLst/>
      </p:bgPr>
    </p:bg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3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p>
            <a:fld id="{D69B6FBA-93C9-489C-B97A-A1464B06CAEC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34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p>
            <a:endParaRPr altLang="en-US" lang="zh-CN"/>
          </a:p>
        </p:txBody>
      </p:sp>
      <p:sp>
        <p:nvSpPr>
          <p:cNvPr id="104863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p>
            <a:fld id="{0FC10CF4-85E5-4A21-A25F-47720A09ADC6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Click="0" advTm="0" p14:dur="1250">
        <p:split orient="vert"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自定义版式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</p:spPr>
        <p:txBody>
          <a:bodyPr/>
          <a:p>
            <a:r>
              <a:rPr altLang="en-US" lang="zh-CN" noProof="1"/>
              <a:t>单击此处编辑母版标题样式</a:t>
            </a:r>
            <a:endParaRPr altLang="en-US" lang="zh-CN" noProof="1"/>
          </a:p>
        </p:txBody>
      </p:sp>
      <p:sp>
        <p:nvSpPr>
          <p:cNvPr id="1048637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356351"/>
            <a:ext cx="2844800" cy="366184"/>
          </a:xfrm>
          <a:prstGeom prst="rect"/>
        </p:spPr>
        <p:txBody>
          <a:bodyPr anchor="ctr" anchorCtr="0" bIns="45720" compatLnSpc="1" lIns="91440" numCol="1" rIns="91440" tIns="45720" vert="horz" wrap="square"/>
          <a:p>
            <a:pPr algn="l" defTabSz="914400" eaLnBrk="1" fontAlgn="base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fld id="{6D39127F-6635-499E-867A-C68E6CFBA9A4}" type="datetime1">
              <a:rPr altLang="en-US" baseline="0" b="0" cap="none" sz="1200" i="0" kern="1200" kumimoji="0" lang="zh-CN" noProof="0" normalizeH="0" spc="0" strike="noStrike" u="none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altLang="en-US" baseline="0" b="0" cap="none" sz="1200" i="0" kern="1200" kumimoji="0" lang="zh-CN" noProof="0" normalizeH="0" spc="0" strike="noStrike" u="none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48638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356351"/>
            <a:ext cx="3860800" cy="366184"/>
          </a:xfrm>
          <a:prstGeom prst="rect"/>
        </p:spPr>
        <p:txBody>
          <a:bodyPr anchor="ctr" anchorCtr="0" bIns="45720" compatLnSpc="1" lIns="91440" numCol="1" rIns="91440" tIns="45720" vert="horz" wrap="square"/>
          <a:p>
            <a:pPr algn="ctr" defTabSz="914400" eaLnBrk="1" fontAlgn="base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altLang="zh-CN" baseline="0" b="0" cap="none" sz="1200" i="0" kern="1200" kumimoji="0" lang="zh-CN" noProof="0" normalizeH="0" spc="0" strike="noStrike" u="none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48639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356351"/>
            <a:ext cx="2844800" cy="366184"/>
          </a:xfrm>
          <a:prstGeom prst="rect"/>
        </p:spPr>
        <p:txBody>
          <a:bodyPr anchor="ctr" anchorCtr="0" bIns="45720" compatLnSpc="1" lIns="91440" numCol="1" rIns="91440" tIns="45720" vert="horz" wrap="square"/>
          <a:lstStyle>
            <a:lvl1pPr>
              <a:defRPr>
                <a:cs typeface="+mn-ea"/>
              </a:defRPr>
            </a:lvl1pPr>
          </a:lstStyle>
          <a:p>
            <a:pPr algn="r" defTabSz="914400" eaLnBrk="1" fontAlgn="base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fld id="{10D4AF0A-2064-42D4-8961-EA46D070B136}" type="slidenum">
              <a:rPr altLang="en-US" baseline="0" b="0" cap="none" sz="1200" i="0" kern="1200" kumimoji="0" lang="zh-CN" noProof="1" normalizeH="0" spc="0" strike="noStrike" u="none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</a:fld>
            <a:endParaRPr altLang="en-US" baseline="0" b="0" cap="none" sz="1200" i="0" kern="1200" kumimoji="0" lang="zh-CN" noProof="1" normalizeH="0" spc="0" strike="noStrike" u="none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内容页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 anchorCtr="0"/>
          <a:p>
            <a:r>
              <a:rPr altLang="en-US" dirty="0" lang="zh-CN"/>
              <a:t>单击此处编辑母版标题样式</a:t>
            </a:r>
            <a:endParaRPr altLang="en-US" dirty="0" lang="zh-CN"/>
          </a:p>
        </p:txBody>
      </p:sp>
      <p:sp>
        <p:nvSpPr>
          <p:cNvPr id="1048641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  <a:p>
            <a:pPr lvl="1"/>
            <a:r>
              <a:rPr altLang="en-US" dirty="0" lang="zh-CN"/>
              <a:t>第二级</a:t>
            </a:r>
            <a:endParaRPr altLang="en-US" dirty="0" lang="zh-CN"/>
          </a:p>
          <a:p>
            <a:pPr lvl="2"/>
            <a:r>
              <a:rPr altLang="en-US" dirty="0" lang="zh-CN"/>
              <a:t>第三级</a:t>
            </a:r>
            <a:endParaRPr altLang="en-US" dirty="0" lang="zh-CN"/>
          </a:p>
          <a:p>
            <a:pPr lvl="3"/>
            <a:r>
              <a:rPr altLang="en-US" dirty="0" lang="zh-CN"/>
              <a:t>第四级</a:t>
            </a:r>
            <a:endParaRPr altLang="en-US" dirty="0" lang="zh-CN"/>
          </a:p>
          <a:p>
            <a:pPr lvl="4"/>
            <a:r>
              <a:rPr altLang="en-US" dirty="0" lang="zh-CN"/>
              <a:t>第五级</a:t>
            </a:r>
            <a:endParaRPr altLang="en-US" dirty="0" lang="zh-CN"/>
          </a:p>
        </p:txBody>
      </p:sp>
      <p:sp>
        <p:nvSpPr>
          <p:cNvPr id="1048642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p>
            <a:fld id="{760FBDFE-C587-4B4C-A407-44438C67B59E}" type="datetimeFigureOut">
              <a:rPr altLang="en-US" lang="zh-CN" smtClean="0"/>
            </a:fld>
            <a:endParaRPr altLang="en-US" dirty="0" lang="zh-CN"/>
          </a:p>
        </p:txBody>
      </p:sp>
      <p:sp>
        <p:nvSpPr>
          <p:cNvPr id="1048643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p>
            <a:endParaRPr altLang="en-US" dirty="0" lang="zh-CN"/>
          </a:p>
        </p:txBody>
      </p:sp>
      <p:sp>
        <p:nvSpPr>
          <p:cNvPr id="104864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p>
            <a:fld id="{49AE70B2-8BF9-45C0-BB95-33D1B9D3A854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0DD7636-5BE1-44BC-BB5F-15739D9E18E1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68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69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87C0E1D-24C4-406F-9615-DBDA8D2D1F93}" type="slidenum">
              <a:rPr altLang="en-US" lang="zh-CN" smtClean="0"/>
            </a:fld>
            <a:endParaRPr altLang="en-US" lang="zh-CN"/>
          </a:p>
        </p:txBody>
      </p:sp>
      <p:sp>
        <p:nvSpPr>
          <p:cNvPr id="1048670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b="0" sz="6000"/>
            </a:lvl1pPr>
          </a:lstStyle>
          <a:p>
            <a:r>
              <a:rPr altLang="en-US" dirty="0" lang="zh-CN"/>
              <a:t>单击此处编辑标题</a:t>
            </a:r>
            <a:endParaRPr altLang="en-US" dirty="0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-column content">
    <p:spTree>
      <p:nvGrpSpPr>
        <p:cNvPr id="9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95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  <a:p>
            <a:pPr lvl="1"/>
            <a:r>
              <a:rPr altLang="en-US" dirty="0" lang="zh-CN"/>
              <a:t>第二级</a:t>
            </a:r>
            <a:endParaRPr altLang="en-US" dirty="0" lang="zh-CN"/>
          </a:p>
          <a:p>
            <a:pPr lvl="2"/>
            <a:r>
              <a:rPr altLang="en-US" dirty="0" lang="zh-CN"/>
              <a:t>第三级</a:t>
            </a:r>
            <a:endParaRPr altLang="en-US" dirty="0" lang="zh-CN"/>
          </a:p>
          <a:p>
            <a:pPr lvl="3"/>
            <a:r>
              <a:rPr altLang="en-US" dirty="0" lang="zh-CN"/>
              <a:t>第四级</a:t>
            </a:r>
            <a:endParaRPr altLang="en-US" dirty="0" lang="zh-CN"/>
          </a:p>
          <a:p>
            <a:pPr lvl="4"/>
            <a:r>
              <a:rPr altLang="en-US" dirty="0" lang="zh-CN"/>
              <a:t>第五级</a:t>
            </a:r>
            <a:endParaRPr altLang="en-US" dirty="0" lang="zh-CN"/>
          </a:p>
        </p:txBody>
      </p:sp>
      <p:sp>
        <p:nvSpPr>
          <p:cNvPr id="1048696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  <a:p>
            <a:pPr lvl="1"/>
            <a:r>
              <a:rPr altLang="en-US" dirty="0" lang="zh-CN"/>
              <a:t>第二级</a:t>
            </a:r>
            <a:endParaRPr altLang="en-US" dirty="0" lang="zh-CN"/>
          </a:p>
          <a:p>
            <a:pPr lvl="2"/>
            <a:r>
              <a:rPr altLang="en-US" dirty="0" lang="zh-CN"/>
              <a:t>第三级</a:t>
            </a:r>
            <a:endParaRPr altLang="en-US" dirty="0" lang="zh-CN"/>
          </a:p>
          <a:p>
            <a:pPr lvl="3"/>
            <a:r>
              <a:rPr altLang="en-US" dirty="0" lang="zh-CN"/>
              <a:t>第四级</a:t>
            </a:r>
            <a:endParaRPr altLang="en-US" dirty="0" lang="zh-CN"/>
          </a:p>
          <a:p>
            <a:pPr lvl="4"/>
            <a:r>
              <a:rPr altLang="en-US" dirty="0" lang="zh-CN"/>
              <a:t>第五级</a:t>
            </a:r>
            <a:endParaRPr altLang="en-US" dirty="0" lang="zh-CN"/>
          </a:p>
        </p:txBody>
      </p:sp>
      <p:sp>
        <p:nvSpPr>
          <p:cNvPr id="104869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9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9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72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</p:txBody>
      </p:sp>
      <p:sp>
        <p:nvSpPr>
          <p:cNvPr id="1048673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  <a:p>
            <a:pPr lvl="1"/>
            <a:r>
              <a:rPr altLang="en-US" dirty="0" lang="zh-CN"/>
              <a:t>第二级</a:t>
            </a:r>
            <a:endParaRPr altLang="en-US" dirty="0" lang="zh-CN"/>
          </a:p>
          <a:p>
            <a:pPr lvl="2"/>
            <a:r>
              <a:rPr altLang="en-US" dirty="0" lang="zh-CN"/>
              <a:t>第三级</a:t>
            </a:r>
            <a:endParaRPr altLang="en-US" dirty="0" lang="zh-CN"/>
          </a:p>
          <a:p>
            <a:pPr lvl="3"/>
            <a:r>
              <a:rPr altLang="en-US" dirty="0" lang="zh-CN"/>
              <a:t>第四级</a:t>
            </a:r>
            <a:endParaRPr altLang="en-US" dirty="0" lang="zh-CN"/>
          </a:p>
          <a:p>
            <a:pPr lvl="4"/>
            <a:r>
              <a:rPr altLang="en-US" dirty="0" lang="zh-CN"/>
              <a:t>第五级</a:t>
            </a:r>
            <a:endParaRPr altLang="en-US" dirty="0" lang="zh-CN"/>
          </a:p>
        </p:txBody>
      </p:sp>
      <p:sp>
        <p:nvSpPr>
          <p:cNvPr id="1048674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</p:txBody>
      </p:sp>
      <p:sp>
        <p:nvSpPr>
          <p:cNvPr id="1048675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  <a:p>
            <a:pPr lvl="1"/>
            <a:r>
              <a:rPr altLang="en-US" dirty="0" lang="zh-CN"/>
              <a:t>第二级</a:t>
            </a:r>
            <a:endParaRPr altLang="en-US" dirty="0" lang="zh-CN"/>
          </a:p>
          <a:p>
            <a:pPr lvl="2"/>
            <a:r>
              <a:rPr altLang="en-US" dirty="0" lang="zh-CN"/>
              <a:t>第三级</a:t>
            </a:r>
            <a:endParaRPr altLang="en-US" dirty="0" lang="zh-CN"/>
          </a:p>
          <a:p>
            <a:pPr lvl="3"/>
            <a:r>
              <a:rPr altLang="en-US" dirty="0" lang="zh-CN"/>
              <a:t>第四级</a:t>
            </a:r>
            <a:endParaRPr altLang="en-US" dirty="0" lang="zh-CN"/>
          </a:p>
          <a:p>
            <a:pPr lvl="4"/>
            <a:r>
              <a:rPr altLang="en-US" dirty="0" lang="zh-CN"/>
              <a:t>第五级</a:t>
            </a:r>
            <a:endParaRPr altLang="en-US" dirty="0" lang="zh-CN"/>
          </a:p>
        </p:txBody>
      </p:sp>
      <p:sp>
        <p:nvSpPr>
          <p:cNvPr id="1048676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77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78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b="0" sz="8000">
                <a:solidFill>
                  <a:schemeClr val="tx1"/>
                </a:solidFill>
              </a:defRPr>
            </a:lvl1pPr>
          </a:lstStyle>
          <a:p>
            <a:r>
              <a:rPr altLang="en-US" dirty="0" lang="zh-CN"/>
              <a:t>编辑标题</a:t>
            </a:r>
            <a:endParaRPr altLang="en-US" dirty="0" lang="zh-CN"/>
          </a:p>
        </p:txBody>
      </p:sp>
      <p:sp>
        <p:nvSpPr>
          <p:cNvPr id="1048658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0DD7636-5BE1-44BC-BB5F-15739D9E18E1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59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60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E87C0E1D-24C4-406F-9615-DBDA8D2D1F93}" type="slidenum">
              <a:rPr altLang="en-US" lang="zh-CN" smtClean="0"/>
            </a:fld>
            <a:endParaRPr altLang="en-US" lang="zh-CN"/>
          </a:p>
        </p:txBody>
      </p:sp>
      <p:sp>
        <p:nvSpPr>
          <p:cNvPr id="1048661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algn="ctr" indent="0" marL="0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altLang="en-US" dirty="0" lang="zh-CN"/>
              <a:t>编辑文本</a:t>
            </a:r>
            <a:endParaRPr altLang="en-US" dirty="0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80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81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and title"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1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altLang="en-US" dirty="0" lang="zh-CN"/>
              <a:t>单击此处编辑标题</a:t>
            </a:r>
            <a:endParaRPr altLang="en-US" dirty="0" lang="zh-CN"/>
          </a:p>
        </p:txBody>
      </p:sp>
      <p:sp>
        <p:nvSpPr>
          <p:cNvPr id="1048702" name="图片占位符 2"/>
          <p:cNvSpPr>
            <a:spLocks noChangeAspect="1" noGrp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dirty="0" lang="zh-CN"/>
          </a:p>
        </p:txBody>
      </p:sp>
      <p:sp>
        <p:nvSpPr>
          <p:cNvPr id="1048703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indent="0" marL="0">
              <a:buNone/>
              <a:defRPr sz="18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</p:txBody>
      </p:sp>
      <p:sp>
        <p:nvSpPr>
          <p:cNvPr id="1048704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EFD9D74-47D9-4702-A33C-335B63B48DBF}" type="datetimeFigureOut">
              <a:rPr altLang="en-US" lang="zh-CN" smtClean="0"/>
            </a:fld>
            <a:endParaRPr altLang="en-US" dirty="0" lang="zh-CN"/>
          </a:p>
        </p:txBody>
      </p:sp>
      <p:sp>
        <p:nvSpPr>
          <p:cNvPr id="1048705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dirty="0" lang="zh-CN"/>
          </a:p>
        </p:txBody>
      </p:sp>
      <p:sp>
        <p:nvSpPr>
          <p:cNvPr id="1048706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FABC47A4-756D-490B-A52F-7D9E2C9FC05F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altLang="en-US" dirty="0" lang="zh-CN"/>
              <a:t>单击此处编辑标题</a:t>
            </a:r>
            <a:endParaRPr altLang="en-US" dirty="0" lang="zh-CN"/>
          </a:p>
        </p:txBody>
      </p:sp>
      <p:sp>
        <p:nvSpPr>
          <p:cNvPr id="104866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  <a:p>
            <a:pPr lvl="1"/>
            <a:r>
              <a:rPr altLang="en-US" dirty="0" lang="zh-CN"/>
              <a:t>第二级</a:t>
            </a:r>
            <a:endParaRPr altLang="en-US" dirty="0" lang="zh-CN"/>
          </a:p>
          <a:p>
            <a:pPr lvl="2"/>
            <a:r>
              <a:rPr altLang="en-US" dirty="0" lang="zh-CN"/>
              <a:t>第三级</a:t>
            </a:r>
            <a:endParaRPr altLang="en-US" dirty="0" lang="zh-CN"/>
          </a:p>
          <a:p>
            <a:pPr lvl="3"/>
            <a:r>
              <a:rPr altLang="en-US" dirty="0" lang="zh-CN"/>
              <a:t>第四级</a:t>
            </a:r>
            <a:endParaRPr altLang="en-US" dirty="0" lang="zh-CN"/>
          </a:p>
          <a:p>
            <a:pPr lvl="4"/>
            <a:r>
              <a:rPr altLang="en-US" dirty="0" lang="zh-CN"/>
              <a:t>第五级</a:t>
            </a:r>
            <a:endParaRPr altLang="en-US" dirty="0" lang="zh-CN"/>
          </a:p>
        </p:txBody>
      </p:sp>
      <p:sp>
        <p:nvSpPr>
          <p:cNvPr id="104866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6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6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ags" Target="../tags/tag1.xml"/><Relationship Id="rId20" Type="http://schemas.openxmlformats.org/officeDocument/2006/relationships/tags" Target="../tags/tag2.xml"/><Relationship Id="rId21" Type="http://schemas.openxmlformats.org/officeDocument/2006/relationships/tags" Target="../tags/tag3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dirty="0" lang="zh-CN"/>
              <a:t>单击此处编辑母版标题样式</a:t>
            </a:r>
            <a:endParaRPr altLang="en-US" dirty="0" lang="zh-CN"/>
          </a:p>
        </p:txBody>
      </p:sp>
      <p:sp>
        <p:nvSpPr>
          <p:cNvPr id="1048646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dirty="0" lang="zh-CN"/>
              <a:t>单击此处编辑母版文本样式</a:t>
            </a:r>
            <a:endParaRPr altLang="en-US" dirty="0" lang="zh-CN"/>
          </a:p>
          <a:p>
            <a:pPr lvl="1"/>
            <a:r>
              <a:rPr altLang="en-US" dirty="0" lang="zh-CN"/>
              <a:t>第二级</a:t>
            </a:r>
            <a:endParaRPr altLang="en-US" dirty="0" lang="zh-CN"/>
          </a:p>
          <a:p>
            <a:pPr lvl="2"/>
            <a:r>
              <a:rPr altLang="en-US" dirty="0" lang="zh-CN"/>
              <a:t>第三级</a:t>
            </a:r>
            <a:endParaRPr altLang="en-US" dirty="0" lang="zh-CN"/>
          </a:p>
          <a:p>
            <a:pPr lvl="3"/>
            <a:r>
              <a:rPr altLang="en-US" dirty="0" lang="zh-CN"/>
              <a:t>第四级</a:t>
            </a:r>
            <a:endParaRPr altLang="en-US" dirty="0" lang="zh-CN"/>
          </a:p>
          <a:p>
            <a:pPr lvl="4"/>
            <a:r>
              <a:rPr altLang="en-US" dirty="0" lang="zh-CN"/>
              <a:t>第五级</a:t>
            </a:r>
            <a:endParaRPr altLang="en-US" dirty="0" lang="zh-CN"/>
          </a:p>
        </p:txBody>
      </p:sp>
      <p:sp>
        <p:nvSpPr>
          <p:cNvPr id="1048647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D997B5FA-0921-464F-AAE1-844C04324D75}" type="datetimeFigureOut">
              <a:rPr altLang="en-US" lang="zh-CN" smtClean="0"/>
            </a:fld>
            <a:endParaRPr altLang="en-US" dirty="0" lang="zh-CN"/>
          </a:p>
        </p:txBody>
      </p:sp>
      <p:sp>
        <p:nvSpPr>
          <p:cNvPr id="1048648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altLang="en-US" lang="zh-CN"/>
          </a:p>
        </p:txBody>
      </p:sp>
      <p:sp>
        <p:nvSpPr>
          <p:cNvPr id="104864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65CE74E-AB26-4998-AD42-012C4C1AD076}" type="slidenum">
              <a:rPr altLang="en-US" lang="zh-CN" smtClean="0"/>
            </a:fld>
            <a:endParaRPr altLang="en-US" lang="zh-CN"/>
          </a:p>
        </p:txBody>
      </p:sp>
      <p:sp>
        <p:nvSpPr>
          <p:cNvPr id="1048650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EF"/>
        </a:solidFill>
        <a:effectLst/>
      </p:bgPr>
    </p:bg>
    <p:spTree>
      <p:nvGrpSpPr>
        <p:cNvPr id="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tx1="dk1" tx2="dk2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</p:sldLayoutIdLst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9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tags" Target="../tags/tag12.xml"/><Relationship Id="rId3" Type="http://schemas.openxmlformats.org/officeDocument/2006/relationships/tags" Target="../tags/tag13.xml"/><Relationship Id="rId4" Type="http://schemas.openxmlformats.org/officeDocument/2006/relationships/tags" Target="../tags/tag14.xml"/><Relationship Id="rId5" Type="http://schemas.openxmlformats.org/officeDocument/2006/relationships/tags" Target="../tags/tag15.xml"/><Relationship Id="rId6" Type="http://schemas.openxmlformats.org/officeDocument/2006/relationships/tags" Target="../tags/tag16.xml"/><Relationship Id="rId7" Type="http://schemas.openxmlformats.org/officeDocument/2006/relationships/slideLayout" Target="../slideLayouts/slideLayout19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9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tags" Target="../tags/tag17.xml"/><Relationship Id="rId3" Type="http://schemas.openxmlformats.org/officeDocument/2006/relationships/slideLayout" Target="../slideLayouts/slideLayout19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9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9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9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9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9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tags" Target="../tags/tag18.xml"/><Relationship Id="rId3" Type="http://schemas.openxmlformats.org/officeDocument/2006/relationships/slideLayout" Target="../slideLayouts/slideLayout19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9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9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9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9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9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tags" Target="../tags/tag4.xml"/><Relationship Id="rId3" Type="http://schemas.openxmlformats.org/officeDocument/2006/relationships/tags" Target="../tags/tag5.xml"/><Relationship Id="rId4" Type="http://schemas.openxmlformats.org/officeDocument/2006/relationships/tags" Target="../tags/tag6.xml"/><Relationship Id="rId5" Type="http://schemas.openxmlformats.org/officeDocument/2006/relationships/tags" Target="../tags/tag7.xml"/><Relationship Id="rId6" Type="http://schemas.openxmlformats.org/officeDocument/2006/relationships/tags" Target="../tags/tag8.xml"/><Relationship Id="rId7" Type="http://schemas.openxmlformats.org/officeDocument/2006/relationships/slideLayout" Target="../slideLayouts/slideLayout19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9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tags" Target="../tags/tag9.xml"/><Relationship Id="rId3" Type="http://schemas.openxmlformats.org/officeDocument/2006/relationships/slideLayout" Target="../slideLayouts/slideLayout19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tags" Target="../tags/tag10.xml"/><Relationship Id="rId3" Type="http://schemas.openxmlformats.org/officeDocument/2006/relationships/tags" Target="../tags/tag11.xml"/><Relationship Id="rId4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26" name=""/>
        <p:cNvGrpSpPr/>
        <p:nvPr/>
      </p:nvGrpSpPr>
      <p:grpSpPr>
        <a:xfrm/>
      </p:grpSpPr>
      <p:sp>
        <p:nvSpPr>
          <p:cNvPr id="1048576" name=""/>
          <p:cNvSpPr txBox="1"/>
          <p:nvPr/>
        </p:nvSpPr>
        <p:spPr>
          <a:xfrm flipH="1">
            <a:off x="3103765" y="1493889"/>
            <a:ext cx="6885217" cy="751840"/>
          </a:xfrm>
          <a:prstGeom prst="rect"/>
        </p:spPr>
        <p:txBody>
          <a:bodyPr rtlCol="0" wrap="square">
            <a:spAutoFit/>
          </a:bodyPr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D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I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G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I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TAL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 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P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O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R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T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F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O</a:t>
            </a:r>
            <a:r>
              <a:rPr altLang="en-US" baseline="0" b="1" cap="none" sz="4400" i="1" kern="1200" kumimoji="0" lang="en-US" noProof="0" normalizeH="0" spc="0" strike="noStrike" u="sng">
                <a:ln>
                  <a:noFill/>
                </a:ln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 panose="020B0604020202020204"/>
                <a:ea typeface="微软雅黑" panose="020B0503020204020204" charset="-122"/>
                <a:cs typeface="+mn-cs"/>
              </a:rPr>
              <a:t>LIO</a:t>
            </a:r>
            <a:endParaRPr altLang="en-US" baseline="0" b="1" cap="none" sz="4400" i="1" kern="1200" kumimoji="0" lang="zh-CN" noProof="0" normalizeH="0" spc="0" strike="noStrike" u="sng">
              <a:ln>
                <a:noFill/>
              </a:ln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48577" name=""/>
          <p:cNvSpPr txBox="1"/>
          <p:nvPr/>
        </p:nvSpPr>
        <p:spPr>
          <a:xfrm>
            <a:off x="2012718" y="2964180"/>
            <a:ext cx="8695478" cy="2606040"/>
          </a:xfrm>
          <a:prstGeom prst="rect"/>
        </p:spPr>
        <p:txBody>
          <a:bodyPr rtlCol="0" wrap="square">
            <a:spAutoFit/>
          </a:bodyPr>
          <a:p>
            <a:r>
              <a:rPr b="1" sz="2800" i="1" lang="en-US">
                <a:solidFill>
                  <a:srgbClr val="000000"/>
                </a:solidFill>
              </a:rPr>
              <a:t>S</a:t>
            </a:r>
            <a:r>
              <a:rPr b="1" sz="2800" i="1" lang="en-US">
                <a:solidFill>
                  <a:srgbClr val="000000"/>
                </a:solidFill>
              </a:rPr>
              <a:t>T</a:t>
            </a:r>
            <a:r>
              <a:rPr b="1" sz="2800" i="1" lang="en-US">
                <a:solidFill>
                  <a:srgbClr val="000000"/>
                </a:solidFill>
              </a:rPr>
              <a:t>U</a:t>
            </a:r>
            <a:r>
              <a:rPr b="1" sz="2800" i="1" lang="en-US">
                <a:solidFill>
                  <a:srgbClr val="000000"/>
                </a:solidFill>
              </a:rPr>
              <a:t>DENT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000000"/>
                </a:solidFill>
              </a:rPr>
              <a:t>N</a:t>
            </a:r>
            <a:r>
              <a:rPr b="1" sz="2800" i="1" lang="en-US">
                <a:solidFill>
                  <a:srgbClr val="000000"/>
                </a:solidFill>
              </a:rPr>
              <a:t>A</a:t>
            </a:r>
            <a:r>
              <a:rPr b="1" sz="2800" i="1" lang="en-US">
                <a:solidFill>
                  <a:srgbClr val="000000"/>
                </a:solidFill>
              </a:rPr>
              <a:t>M</a:t>
            </a:r>
            <a:r>
              <a:rPr b="1" sz="2800" i="1" lang="en-US">
                <a:solidFill>
                  <a:srgbClr val="000000"/>
                </a:solidFill>
              </a:rPr>
              <a:t>E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000000"/>
                </a:solidFill>
              </a:rPr>
              <a:t>: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S</a:t>
            </a:r>
            <a:r>
              <a:rPr b="1" sz="2800" i="1" lang="en-US">
                <a:solidFill>
                  <a:srgbClr val="6600CC"/>
                </a:solidFill>
              </a:rPr>
              <a:t>.</a:t>
            </a:r>
            <a:r>
              <a:rPr b="1" sz="2800" i="1" lang="en-US">
                <a:solidFill>
                  <a:srgbClr val="6600CC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B</a:t>
            </a:r>
            <a:r>
              <a:rPr b="1" sz="2800" i="1" lang="en-US">
                <a:solidFill>
                  <a:srgbClr val="6600CC"/>
                </a:solidFill>
              </a:rPr>
              <a:t>H</a:t>
            </a:r>
            <a:r>
              <a:rPr b="1" sz="2800" i="1" lang="en-US">
                <a:solidFill>
                  <a:srgbClr val="6600CC"/>
                </a:solidFill>
              </a:rPr>
              <a:t>A</a:t>
            </a:r>
            <a:r>
              <a:rPr b="1" sz="2800" i="1" lang="en-US">
                <a:solidFill>
                  <a:srgbClr val="6600CC"/>
                </a:solidFill>
              </a:rPr>
              <a:t>R</a:t>
            </a:r>
            <a:r>
              <a:rPr b="1" sz="2800" i="1" lang="en-US">
                <a:solidFill>
                  <a:srgbClr val="6600CC"/>
                </a:solidFill>
              </a:rPr>
              <a:t>A</a:t>
            </a:r>
            <a:r>
              <a:rPr b="1" sz="2800" i="1" lang="en-US">
                <a:solidFill>
                  <a:srgbClr val="6600CC"/>
                </a:solidFill>
              </a:rPr>
              <a:t>T</a:t>
            </a:r>
            <a:r>
              <a:rPr b="1" sz="2800" i="1" lang="en-US">
                <a:solidFill>
                  <a:srgbClr val="6600CC"/>
                </a:solidFill>
              </a:rPr>
              <a:t>H</a:t>
            </a:r>
            <a:r>
              <a:rPr b="1" sz="2800" i="1" lang="en-US">
                <a:solidFill>
                  <a:srgbClr val="6600CC"/>
                </a:solidFill>
              </a:rPr>
              <a:t>I</a:t>
            </a:r>
            <a:endParaRPr b="1" sz="2800" i="1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000000"/>
                </a:solidFill>
              </a:rPr>
              <a:t>R</a:t>
            </a:r>
            <a:r>
              <a:rPr b="1" sz="2800" i="1" lang="en-US">
                <a:solidFill>
                  <a:srgbClr val="000000"/>
                </a:solidFill>
              </a:rPr>
              <a:t>E</a:t>
            </a:r>
            <a:r>
              <a:rPr b="1" sz="2800" i="1" lang="en-US">
                <a:solidFill>
                  <a:srgbClr val="000000"/>
                </a:solidFill>
              </a:rPr>
              <a:t>G</a:t>
            </a:r>
            <a:r>
              <a:rPr b="1" sz="2800" i="1" lang="en-US">
                <a:solidFill>
                  <a:srgbClr val="000000"/>
                </a:solidFill>
              </a:rPr>
              <a:t>ISTER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000000"/>
                </a:solidFill>
              </a:rPr>
              <a:t>N</a:t>
            </a:r>
            <a:r>
              <a:rPr b="1" sz="2800" i="1" lang="en-US">
                <a:solidFill>
                  <a:srgbClr val="000000"/>
                </a:solidFill>
              </a:rPr>
              <a:t>O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000000"/>
                </a:solidFill>
              </a:rPr>
              <a:t>A</a:t>
            </a:r>
            <a:r>
              <a:rPr b="1" sz="2800" i="1" lang="en-US">
                <a:solidFill>
                  <a:srgbClr val="000000"/>
                </a:solidFill>
              </a:rPr>
              <a:t>N</a:t>
            </a:r>
            <a:r>
              <a:rPr b="1" sz="2800" i="1" lang="en-US">
                <a:solidFill>
                  <a:srgbClr val="000000"/>
                </a:solidFill>
              </a:rPr>
              <a:t>D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000000"/>
                </a:solidFill>
              </a:rPr>
              <a:t>N</a:t>
            </a:r>
            <a:r>
              <a:rPr b="1" sz="2800" i="1" lang="en-US">
                <a:solidFill>
                  <a:srgbClr val="000000"/>
                </a:solidFill>
              </a:rPr>
              <a:t>M</a:t>
            </a:r>
            <a:r>
              <a:rPr b="1" sz="2800" i="1" lang="en-US">
                <a:solidFill>
                  <a:srgbClr val="000000"/>
                </a:solidFill>
              </a:rPr>
              <a:t>I</a:t>
            </a:r>
            <a:r>
              <a:rPr b="1" sz="2800" i="1" lang="en-US">
                <a:solidFill>
                  <a:srgbClr val="000000"/>
                </a:solidFill>
              </a:rPr>
              <a:t>D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000000"/>
                </a:solidFill>
              </a:rPr>
              <a:t>: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6</a:t>
            </a:r>
            <a:r>
              <a:rPr b="1" sz="2800" i="1" lang="en-US">
                <a:solidFill>
                  <a:srgbClr val="6600CC"/>
                </a:solidFill>
              </a:rPr>
              <a:t>B</a:t>
            </a:r>
            <a:r>
              <a:rPr b="1" sz="2800" i="1" lang="en-US">
                <a:solidFill>
                  <a:srgbClr val="6600CC"/>
                </a:solidFill>
              </a:rPr>
              <a:t>5</a:t>
            </a:r>
            <a:r>
              <a:rPr b="1" sz="2800" i="1" lang="en-US">
                <a:solidFill>
                  <a:srgbClr val="6600CC"/>
                </a:solidFill>
              </a:rPr>
              <a:t>7</a:t>
            </a:r>
            <a:r>
              <a:rPr b="1" sz="2800" i="1" lang="en-US">
                <a:solidFill>
                  <a:srgbClr val="6600CC"/>
                </a:solidFill>
              </a:rPr>
              <a:t>3</a:t>
            </a:r>
            <a:r>
              <a:rPr b="1" sz="2800" i="1" lang="en-US">
                <a:solidFill>
                  <a:srgbClr val="6600CC"/>
                </a:solidFill>
              </a:rPr>
              <a:t>5</a:t>
            </a:r>
            <a:r>
              <a:rPr b="1" sz="2800" i="1" lang="en-US">
                <a:solidFill>
                  <a:srgbClr val="6600CC"/>
                </a:solidFill>
              </a:rPr>
              <a:t>1</a:t>
            </a:r>
            <a:r>
              <a:rPr b="1" sz="2800" i="1" lang="en-US">
                <a:solidFill>
                  <a:srgbClr val="6600CC"/>
                </a:solidFill>
              </a:rPr>
              <a:t>8</a:t>
            </a:r>
            <a:r>
              <a:rPr b="1" sz="2800" i="1" lang="en-US">
                <a:solidFill>
                  <a:srgbClr val="6600CC"/>
                </a:solidFill>
              </a:rPr>
              <a:t>6</a:t>
            </a:r>
            <a:r>
              <a:rPr b="1" sz="2800" i="1" lang="en-US">
                <a:solidFill>
                  <a:srgbClr val="6600CC"/>
                </a:solidFill>
              </a:rPr>
              <a:t>2</a:t>
            </a:r>
            <a:r>
              <a:rPr b="1" sz="2800" i="1" lang="en-US">
                <a:solidFill>
                  <a:srgbClr val="6600CC"/>
                </a:solidFill>
              </a:rPr>
              <a:t>C</a:t>
            </a:r>
            <a:r>
              <a:rPr b="1" sz="2800" i="1" lang="en-US">
                <a:solidFill>
                  <a:srgbClr val="6600CC"/>
                </a:solidFill>
              </a:rPr>
              <a:t>5</a:t>
            </a:r>
            <a:r>
              <a:rPr b="1" sz="2800" i="1" lang="en-US">
                <a:solidFill>
                  <a:srgbClr val="6600CC"/>
                </a:solidFill>
              </a:rPr>
              <a:t>D</a:t>
            </a:r>
            <a:r>
              <a:rPr b="1" sz="2800" i="1" lang="en-US">
                <a:solidFill>
                  <a:srgbClr val="6600CC"/>
                </a:solidFill>
              </a:rPr>
              <a:t>C</a:t>
            </a:r>
            <a:r>
              <a:rPr b="1" sz="2800" i="1" lang="en-US">
                <a:solidFill>
                  <a:srgbClr val="6600CC"/>
                </a:solidFill>
              </a:rPr>
              <a:t>7</a:t>
            </a:r>
            <a:r>
              <a:rPr b="1" sz="2800" i="1" lang="en-US">
                <a:solidFill>
                  <a:srgbClr val="6600CC"/>
                </a:solidFill>
              </a:rPr>
              <a:t>B</a:t>
            </a:r>
            <a:r>
              <a:rPr b="1" sz="2800" i="1" lang="en-US">
                <a:solidFill>
                  <a:srgbClr val="6600CC"/>
                </a:solidFill>
              </a:rPr>
              <a:t>F</a:t>
            </a:r>
            <a:r>
              <a:rPr b="1" sz="2800" i="1" lang="en-US">
                <a:solidFill>
                  <a:srgbClr val="6600CC"/>
                </a:solidFill>
              </a:rPr>
              <a:t>4</a:t>
            </a:r>
            <a:r>
              <a:rPr b="1" sz="2800" i="1" lang="en-US">
                <a:solidFill>
                  <a:srgbClr val="6600CC"/>
                </a:solidFill>
              </a:rPr>
              <a:t>9</a:t>
            </a:r>
            <a:r>
              <a:rPr b="1" sz="2800" i="1" lang="en-US">
                <a:solidFill>
                  <a:srgbClr val="6600CC"/>
                </a:solidFill>
              </a:rPr>
              <a:t>4</a:t>
            </a:r>
            <a:r>
              <a:rPr b="1" sz="2800" i="1" lang="en-US">
                <a:solidFill>
                  <a:srgbClr val="6600CC"/>
                </a:solidFill>
              </a:rPr>
              <a:t>9</a:t>
            </a:r>
            <a:r>
              <a:rPr b="1" sz="2800" i="1" lang="en-US">
                <a:solidFill>
                  <a:srgbClr val="6600CC"/>
                </a:solidFill>
              </a:rPr>
              <a:t>9</a:t>
            </a:r>
            <a:r>
              <a:rPr b="1" sz="2800" i="1" lang="en-US">
                <a:solidFill>
                  <a:srgbClr val="6600CC"/>
                </a:solidFill>
              </a:rPr>
              <a:t>7</a:t>
            </a:r>
            <a:r>
              <a:rPr b="1" sz="2800" i="1" lang="en-US">
                <a:solidFill>
                  <a:srgbClr val="6600CC"/>
                </a:solidFill>
              </a:rPr>
              <a:t>1</a:t>
            </a:r>
            <a:r>
              <a:rPr b="1" sz="2800" i="1" lang="en-US">
                <a:solidFill>
                  <a:srgbClr val="6600CC"/>
                </a:solidFill>
              </a:rPr>
              <a:t>7</a:t>
            </a:r>
            <a:r>
              <a:rPr b="1" sz="2800" i="1" lang="en-US">
                <a:solidFill>
                  <a:srgbClr val="6600CC"/>
                </a:solidFill>
              </a:rPr>
              <a:t>B</a:t>
            </a:r>
            <a:r>
              <a:rPr b="1" sz="2800" i="1" lang="en-US">
                <a:solidFill>
                  <a:srgbClr val="6600CC"/>
                </a:solidFill>
              </a:rPr>
              <a:t>1</a:t>
            </a:r>
            <a:r>
              <a:rPr b="1" sz="2800" i="1" lang="en-US">
                <a:solidFill>
                  <a:srgbClr val="6600CC"/>
                </a:solidFill>
              </a:rPr>
              <a:t>D</a:t>
            </a:r>
            <a:r>
              <a:rPr b="1" sz="2800" i="1" lang="en-US">
                <a:solidFill>
                  <a:srgbClr val="6600CC"/>
                </a:solidFill>
              </a:rPr>
              <a:t>9</a:t>
            </a:r>
            <a:r>
              <a:rPr b="1" sz="2800" i="1" lang="en-US">
                <a:solidFill>
                  <a:srgbClr val="6600CC"/>
                </a:solidFill>
              </a:rPr>
              <a:t>8</a:t>
            </a:r>
            <a:r>
              <a:rPr b="1" sz="2800" i="1" lang="en-US">
                <a:solidFill>
                  <a:srgbClr val="6600CC"/>
                </a:solidFill>
              </a:rPr>
              <a:t>5</a:t>
            </a:r>
            <a:r>
              <a:rPr b="1" sz="2800" i="1" lang="en-US">
                <a:solidFill>
                  <a:srgbClr val="6600CC"/>
                </a:solidFill>
              </a:rPr>
              <a:t>6</a:t>
            </a:r>
            <a:endParaRPr b="1" sz="2800" i="1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000000"/>
                </a:solidFill>
              </a:rPr>
              <a:t>D</a:t>
            </a:r>
            <a:r>
              <a:rPr b="1" sz="2800" i="1" lang="en-US">
                <a:solidFill>
                  <a:srgbClr val="000000"/>
                </a:solidFill>
              </a:rPr>
              <a:t>E</a:t>
            </a:r>
            <a:r>
              <a:rPr b="1" sz="2800" i="1" lang="en-US">
                <a:solidFill>
                  <a:srgbClr val="000000"/>
                </a:solidFill>
              </a:rPr>
              <a:t>P</a:t>
            </a:r>
            <a:r>
              <a:rPr b="1" sz="2800" i="1" lang="en-US">
                <a:solidFill>
                  <a:srgbClr val="000000"/>
                </a:solidFill>
              </a:rPr>
              <a:t>A</a:t>
            </a:r>
            <a:r>
              <a:rPr b="1" sz="2800" i="1" lang="en-US">
                <a:solidFill>
                  <a:srgbClr val="000000"/>
                </a:solidFill>
              </a:rPr>
              <a:t>RTMENT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000000"/>
                </a:solidFill>
              </a:rPr>
              <a:t>: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B</a:t>
            </a:r>
            <a:r>
              <a:rPr b="1" sz="2800" i="1" lang="en-US">
                <a:solidFill>
                  <a:srgbClr val="6600CC"/>
                </a:solidFill>
              </a:rPr>
              <a:t>C</a:t>
            </a:r>
            <a:r>
              <a:rPr b="1" sz="2800" i="1" lang="en-US">
                <a:solidFill>
                  <a:srgbClr val="6600CC"/>
                </a:solidFill>
              </a:rPr>
              <a:t>A</a:t>
            </a:r>
            <a:endParaRPr b="1" sz="2800" i="1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000000"/>
                </a:solidFill>
              </a:rPr>
              <a:t>C</a:t>
            </a:r>
            <a:r>
              <a:rPr b="1" sz="2800" i="1" lang="en-US">
                <a:solidFill>
                  <a:srgbClr val="000000"/>
                </a:solidFill>
              </a:rPr>
              <a:t>O</a:t>
            </a:r>
            <a:r>
              <a:rPr b="1" sz="2800" i="1" lang="en-US">
                <a:solidFill>
                  <a:srgbClr val="000000"/>
                </a:solidFill>
              </a:rPr>
              <a:t>L</a:t>
            </a:r>
            <a:r>
              <a:rPr b="1" sz="2800" i="1" lang="en-US">
                <a:solidFill>
                  <a:srgbClr val="000000"/>
                </a:solidFill>
              </a:rPr>
              <a:t>L</a:t>
            </a:r>
            <a:r>
              <a:rPr b="1" sz="2800" i="1" lang="en-US">
                <a:solidFill>
                  <a:srgbClr val="000000"/>
                </a:solidFill>
              </a:rPr>
              <a:t>EGE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000000"/>
                </a:solidFill>
              </a:rPr>
              <a:t>: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000000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K</a:t>
            </a:r>
            <a:r>
              <a:rPr b="1" sz="2800" i="1" lang="en-US">
                <a:solidFill>
                  <a:srgbClr val="6600CC"/>
                </a:solidFill>
              </a:rPr>
              <a:t>A</a:t>
            </a:r>
            <a:r>
              <a:rPr b="1" sz="2800" i="1" lang="en-US">
                <a:solidFill>
                  <a:srgbClr val="6600CC"/>
                </a:solidFill>
              </a:rPr>
              <a:t>N</a:t>
            </a:r>
            <a:r>
              <a:rPr b="1" sz="2800" i="1" lang="en-US">
                <a:solidFill>
                  <a:srgbClr val="6600CC"/>
                </a:solidFill>
              </a:rPr>
              <a:t>C</a:t>
            </a:r>
            <a:r>
              <a:rPr b="1" sz="2800" i="1" lang="en-US">
                <a:solidFill>
                  <a:srgbClr val="6600CC"/>
                </a:solidFill>
              </a:rPr>
              <a:t>H</a:t>
            </a:r>
            <a:r>
              <a:rPr b="1" sz="2800" i="1" lang="en-US">
                <a:solidFill>
                  <a:srgbClr val="6600CC"/>
                </a:solidFill>
              </a:rPr>
              <a:t>I</a:t>
            </a:r>
            <a:r>
              <a:rPr b="1" sz="2800" i="1" lang="en-US">
                <a:solidFill>
                  <a:srgbClr val="6600CC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S</a:t>
            </a:r>
            <a:r>
              <a:rPr b="1" sz="2800" i="1" lang="en-US">
                <a:solidFill>
                  <a:srgbClr val="6600CC"/>
                </a:solidFill>
              </a:rPr>
              <a:t>R</a:t>
            </a:r>
            <a:r>
              <a:rPr b="1" sz="2800" i="1" lang="en-US">
                <a:solidFill>
                  <a:srgbClr val="6600CC"/>
                </a:solidFill>
              </a:rPr>
              <a:t>I</a:t>
            </a:r>
            <a:r>
              <a:rPr b="1" sz="2800" i="1" lang="en-US">
                <a:solidFill>
                  <a:srgbClr val="6600CC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M</a:t>
            </a:r>
            <a:r>
              <a:rPr b="1" sz="2800" i="1" lang="en-US">
                <a:solidFill>
                  <a:srgbClr val="6600CC"/>
                </a:solidFill>
              </a:rPr>
              <a:t>A</a:t>
            </a:r>
            <a:r>
              <a:rPr b="1" sz="2800" i="1" lang="en-US">
                <a:solidFill>
                  <a:srgbClr val="6600CC"/>
                </a:solidFill>
              </a:rPr>
              <a:t>G</a:t>
            </a:r>
            <a:r>
              <a:rPr b="1" sz="2800" i="1" lang="en-US">
                <a:solidFill>
                  <a:srgbClr val="6600CC"/>
                </a:solidFill>
              </a:rPr>
              <a:t>A</a:t>
            </a:r>
            <a:r>
              <a:rPr b="1" sz="2800" i="1" lang="en-US">
                <a:solidFill>
                  <a:srgbClr val="6600CC"/>
                </a:solidFill>
              </a:rPr>
              <a:t>L</a:t>
            </a:r>
            <a:r>
              <a:rPr b="1" sz="2800" i="1" lang="en-US">
                <a:solidFill>
                  <a:srgbClr val="6600CC"/>
                </a:solidFill>
              </a:rPr>
              <a:t>A</a:t>
            </a:r>
            <a:r>
              <a:rPr b="1" sz="2800" i="1" lang="en-US">
                <a:solidFill>
                  <a:srgbClr val="6600CC"/>
                </a:solidFill>
              </a:rPr>
              <a:t>KSHMI</a:t>
            </a:r>
            <a:r>
              <a:rPr b="1" sz="2800" i="1" lang="en-US">
                <a:solidFill>
                  <a:srgbClr val="6600CC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ARTS</a:t>
            </a:r>
            <a:r>
              <a:rPr b="1" sz="2800" i="1" lang="en-US">
                <a:solidFill>
                  <a:srgbClr val="6600CC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AND</a:t>
            </a:r>
            <a:r>
              <a:rPr b="1" sz="2800" i="1" lang="en-US">
                <a:solidFill>
                  <a:srgbClr val="6600CC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S</a:t>
            </a:r>
            <a:r>
              <a:rPr b="1" sz="2800" i="1" lang="en-US">
                <a:solidFill>
                  <a:srgbClr val="6600CC"/>
                </a:solidFill>
              </a:rPr>
              <a:t>C</a:t>
            </a:r>
            <a:r>
              <a:rPr b="1" sz="2800" i="1" lang="en-US">
                <a:solidFill>
                  <a:srgbClr val="6600CC"/>
                </a:solidFill>
              </a:rPr>
              <a:t>I</a:t>
            </a:r>
            <a:r>
              <a:rPr b="1" sz="2800" i="1" lang="en-US">
                <a:solidFill>
                  <a:srgbClr val="6600CC"/>
                </a:solidFill>
              </a:rPr>
              <a:t>EN</a:t>
            </a:r>
            <a:r>
              <a:rPr b="1" sz="2800" i="1" lang="en-US">
                <a:solidFill>
                  <a:srgbClr val="6600CC"/>
                </a:solidFill>
              </a:rPr>
              <a:t>C</a:t>
            </a:r>
            <a:r>
              <a:rPr b="1" sz="2800" i="1" lang="en-US">
                <a:solidFill>
                  <a:srgbClr val="6600CC"/>
                </a:solidFill>
              </a:rPr>
              <a:t>E</a:t>
            </a:r>
            <a:r>
              <a:rPr b="1" sz="2800" i="1" lang="en-US">
                <a:solidFill>
                  <a:srgbClr val="6600CC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C</a:t>
            </a:r>
            <a:r>
              <a:rPr b="1" sz="2800" i="1" lang="en-US">
                <a:solidFill>
                  <a:srgbClr val="6600CC"/>
                </a:solidFill>
              </a:rPr>
              <a:t>O</a:t>
            </a:r>
            <a:r>
              <a:rPr b="1" sz="2800" i="1" lang="en-US">
                <a:solidFill>
                  <a:srgbClr val="6600CC"/>
                </a:solidFill>
              </a:rPr>
              <a:t>L</a:t>
            </a:r>
            <a:r>
              <a:rPr b="1" sz="2800" i="1" lang="en-US">
                <a:solidFill>
                  <a:srgbClr val="6600CC"/>
                </a:solidFill>
              </a:rPr>
              <a:t>L</a:t>
            </a:r>
            <a:r>
              <a:rPr b="1" sz="2800" i="1" lang="en-US">
                <a:solidFill>
                  <a:srgbClr val="6600CC"/>
                </a:solidFill>
              </a:rPr>
              <a:t>EGE</a:t>
            </a:r>
            <a:r>
              <a:rPr b="1" sz="2800" i="1" lang="en-US">
                <a:solidFill>
                  <a:srgbClr val="6600CC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FOR</a:t>
            </a:r>
            <a:r>
              <a:rPr b="1" sz="2800" i="1" lang="en-US">
                <a:solidFill>
                  <a:srgbClr val="6600CC"/>
                </a:solidFill>
              </a:rPr>
              <a:t> </a:t>
            </a:r>
            <a:r>
              <a:rPr b="1" sz="2800" i="1" lang="en-US">
                <a:solidFill>
                  <a:srgbClr val="6600CC"/>
                </a:solidFill>
              </a:rPr>
              <a:t>WOMEN</a:t>
            </a:r>
            <a:endParaRPr b="1" sz="2800" i="1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4" name=""/>
        <p:cNvGrpSpPr/>
        <p:nvPr/>
      </p:nvGrpSpPr>
      <p:grpSpPr>
        <a:xfrm/>
      </p:grpSpPr>
      <p:sp>
        <p:nvSpPr>
          <p:cNvPr id="1048615" name="PA-矩形 1"/>
          <p:cNvSpPr/>
          <p:nvPr>
            <p:custDataLst>
              <p:tags r:id="rId2"/>
            </p:custDataLst>
          </p:nvPr>
        </p:nvSpPr>
        <p:spPr>
          <a:xfrm>
            <a:off x="394335" y="375603"/>
            <a:ext cx="11403330" cy="6106795"/>
          </a:xfrm>
          <a:prstGeom prst="rect"/>
          <a:solidFill>
            <a:schemeClr val="bg1"/>
          </a:solidFill>
          <a:ln w="25400">
            <a:solidFill>
              <a:srgbClr val="87BC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16" name="PA-ïṥļîḑè"/>
          <p:cNvSpPr txBox="1"/>
          <p:nvPr>
            <p:custDataLst>
              <p:tags r:id="rId3"/>
            </p:custDataLst>
          </p:nvPr>
        </p:nvSpPr>
        <p:spPr>
          <a:xfrm rot="18933073" flipH="1">
            <a:off x="4573801" y="2596391"/>
            <a:ext cx="1137335" cy="374488"/>
          </a:xfrm>
          <a:prstGeom prst="rect"/>
          <a:noFill/>
        </p:spPr>
        <p:txBody>
          <a:bodyPr wrap="none">
            <a:normAutofit fontScale="91667" lnSpcReduction="20000"/>
            <a:scene3d>
              <a:camera prst="orthographicFront"/>
              <a:lightRig dir="t" rig="threePt"/>
            </a:scene3d>
            <a:sp3d contourW="12700"/>
          </a:bodyPr>
          <a:p>
            <a:pPr algn="ctr"/>
            <a:r>
              <a:rPr altLang="en-US" dirty="0" sz="2400" 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Subtitle</a:t>
            </a:r>
            <a:endParaRPr altLang="en-US" dirty="0" sz="2400" 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48617" name="PA-isľídè"/>
          <p:cNvSpPr txBox="1"/>
          <p:nvPr>
            <p:custDataLst>
              <p:tags r:id="rId4"/>
            </p:custDataLst>
          </p:nvPr>
        </p:nvSpPr>
        <p:spPr>
          <a:xfrm rot="3034644">
            <a:off x="6642546" y="2788191"/>
            <a:ext cx="1137335" cy="374488"/>
          </a:xfrm>
          <a:prstGeom prst="rect"/>
          <a:noFill/>
        </p:spPr>
        <p:txBody>
          <a:bodyPr wrap="none">
            <a:normAutofit/>
            <a:scene3d>
              <a:camera prst="orthographicFront"/>
              <a:lightRig dir="t" rig="threePt"/>
            </a:scene3d>
            <a:sp3d contourW="12700"/>
          </a:bodyPr>
          <a:p>
            <a:pPr algn="ctr">
              <a:lnSpc>
                <a:spcPct val="80000"/>
              </a:lnSpc>
            </a:pPr>
            <a:r>
              <a:rPr altLang="en-US" dirty="0" sz="2200" 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Subtitle</a:t>
            </a:r>
            <a:endParaRPr altLang="en-US" dirty="0" sz="2200" 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48618" name="PA-íŝḷiḑê"/>
          <p:cNvSpPr txBox="1"/>
          <p:nvPr>
            <p:custDataLst>
              <p:tags r:id="rId5"/>
            </p:custDataLst>
          </p:nvPr>
        </p:nvSpPr>
        <p:spPr>
          <a:xfrm rot="19035440">
            <a:off x="6482726" y="4744987"/>
            <a:ext cx="1137335" cy="374488"/>
          </a:xfrm>
          <a:prstGeom prst="rect"/>
          <a:noFill/>
        </p:spPr>
        <p:txBody>
          <a:bodyPr wrap="none">
            <a:normAutofit/>
            <a:scene3d>
              <a:camera prst="orthographicFront"/>
              <a:lightRig dir="t" rig="threePt"/>
            </a:scene3d>
            <a:sp3d contourW="12700"/>
          </a:bodyPr>
          <a:p>
            <a:pPr algn="ctr">
              <a:lnSpc>
                <a:spcPct val="80000"/>
              </a:lnSpc>
            </a:pPr>
            <a:r>
              <a:rPr altLang="en-US" dirty="0" sz="2200" 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Subtitle</a:t>
            </a:r>
            <a:endParaRPr altLang="en-US" dirty="0" sz="2200" 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48619" name="PA-îSliďe"/>
          <p:cNvSpPr txBox="1"/>
          <p:nvPr>
            <p:custDataLst>
              <p:tags r:id="rId6"/>
            </p:custDataLst>
          </p:nvPr>
        </p:nvSpPr>
        <p:spPr>
          <a:xfrm rot="2835440">
            <a:off x="4465987" y="4591542"/>
            <a:ext cx="1137335" cy="374488"/>
          </a:xfrm>
          <a:prstGeom prst="rect"/>
          <a:noFill/>
        </p:spPr>
        <p:txBody>
          <a:bodyPr wrap="none">
            <a:normAutofit/>
            <a:scene3d>
              <a:camera prst="orthographicFront"/>
              <a:lightRig dir="t" rig="threePt"/>
            </a:scene3d>
            <a:sp3d contourW="12700"/>
          </a:bodyPr>
          <a:p>
            <a:pPr algn="ctr">
              <a:lnSpc>
                <a:spcPct val="80000"/>
              </a:lnSpc>
            </a:pPr>
            <a:r>
              <a:rPr altLang="en-US" dirty="0" sz="2200" 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Subtitle</a:t>
            </a:r>
            <a:endParaRPr altLang="en-US" dirty="0" sz="2200" 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48620" name=""/>
          <p:cNvSpPr txBox="1"/>
          <p:nvPr/>
        </p:nvSpPr>
        <p:spPr>
          <a:xfrm>
            <a:off x="3424682" y="822661"/>
            <a:ext cx="6163985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NSHOT</a:t>
            </a:r>
            <a:endParaRPr b="1" sz="36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621" name=""/>
          <p:cNvSpPr txBox="1"/>
          <p:nvPr/>
        </p:nvSpPr>
        <p:spPr>
          <a:xfrm>
            <a:off x="2264363" y="3177427"/>
            <a:ext cx="9426449" cy="1285239"/>
          </a:xfrm>
          <a:prstGeom prst="rect"/>
        </p:spPr>
        <p:txBody>
          <a:bodyPr rtlCol="0" wrap="square">
            <a:spAutoFit/>
          </a:bodyPr>
          <a:p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,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ects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,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ents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ly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b="1" sz="4000" i="1" lang="en-US" u="none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b="1" sz="4000" i="1" lang="en-IN" u="none">
              <a:solidFill>
                <a:srgbClr val="6600CC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622" name=""/>
          <p:cNvSpPr/>
          <p:nvPr/>
        </p:nvSpPr>
        <p:spPr>
          <a:xfrm flipV="0">
            <a:off x="1056011" y="3315524"/>
            <a:ext cx="1000531" cy="500265"/>
          </a:xfrm>
          <a:prstGeom prst="ellipseRibbon2"/>
          <a:solidFill>
            <a:srgbClr val="92D04F"/>
          </a:solidFill>
          <a:ln w="25400">
            <a:solidFill>
              <a:srgbClr val="666666"/>
            </a:solidFill>
          </a:ln>
        </p:spPr>
        <p:txBody>
          <a:bodyPr anchor="ctr"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11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2" nodeType="after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14"/>
                                        <p:tgtEl>
                                          <p:spTgt spid="1048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5" nodeType="with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17"/>
                                        <p:tgtEl>
                                          <p:spTgt spid="1048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8" nodeType="with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20"/>
                                        <p:tgtEl>
                                          <p:spTgt spid="1048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1" nodeType="with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23"/>
                                        <p:tgtEl>
                                          <p:spTgt spid="1048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6" grpId="0"/>
      <p:bldP spid="1048617" grpId="0"/>
      <p:bldP spid="1048618" grpId="0"/>
      <p:bldP spid="10486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5" name=""/>
        <p:cNvGrpSpPr/>
        <p:nvPr/>
      </p:nvGrpSpPr>
      <p:grpSpPr>
        <a:xfrm/>
      </p:grpSpPr>
      <p:sp>
        <p:nvSpPr>
          <p:cNvPr id="1048623" name=""/>
          <p:cNvSpPr txBox="1"/>
          <p:nvPr/>
        </p:nvSpPr>
        <p:spPr>
          <a:xfrm>
            <a:off x="4650182" y="1020099"/>
            <a:ext cx="4000000" cy="6248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USION</a:t>
            </a:r>
            <a:endParaRPr b="1" sz="36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624" name=""/>
          <p:cNvSpPr txBox="1"/>
          <p:nvPr/>
        </p:nvSpPr>
        <p:spPr>
          <a:xfrm>
            <a:off x="2952999" y="1920620"/>
            <a:ext cx="7985139" cy="11582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36363D"/>
                </a:solidFill>
              </a:rPr>
              <a:t>1</a:t>
            </a:r>
            <a:r>
              <a:rPr b="1" sz="3600" i="1" lang="en-US">
                <a:solidFill>
                  <a:srgbClr val="36363D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h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van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h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k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velopment</a:t>
            </a:r>
            <a:r>
              <a:rPr b="1" sz="3600" i="1" lang="en-US">
                <a:solidFill>
                  <a:srgbClr val="6600CC"/>
                </a:solidFill>
              </a:rPr>
              <a:t>&amp;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j</a:t>
            </a:r>
            <a:r>
              <a:rPr b="1" sz="3600" i="1" lang="en-US">
                <a:solidFill>
                  <a:srgbClr val="6600CC"/>
                </a:solidFill>
              </a:rPr>
              <a:t>ect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625" name=""/>
          <p:cNvSpPr txBox="1"/>
          <p:nvPr/>
        </p:nvSpPr>
        <p:spPr>
          <a:xfrm>
            <a:off x="2952999" y="3429000"/>
            <a:ext cx="8554681" cy="11582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36363D"/>
                </a:solidFill>
              </a:rPr>
              <a:t>2</a:t>
            </a:r>
            <a:r>
              <a:rPr b="1" sz="3600" i="1" lang="en-US">
                <a:solidFill>
                  <a:srgbClr val="36363D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g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olio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y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b</a:t>
            </a:r>
            <a:r>
              <a:rPr b="1" sz="3600" i="1" lang="en-US">
                <a:solidFill>
                  <a:srgbClr val="6600CC"/>
                </a:solidFill>
              </a:rPr>
              <a:t>ility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b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y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6" name=""/>
        <p:cNvGrpSpPr/>
        <p:nvPr/>
      </p:nvGrpSpPr>
      <p:grpSpPr>
        <a:xfrm/>
      </p:grpSpPr>
      <p:sp>
        <p:nvSpPr>
          <p:cNvPr id="1048626" name="PA-矩形 1"/>
          <p:cNvSpPr/>
          <p:nvPr>
            <p:custDataLst>
              <p:tags r:id="rId2"/>
            </p:custDataLst>
          </p:nvPr>
        </p:nvSpPr>
        <p:spPr>
          <a:xfrm>
            <a:off x="394335" y="375603"/>
            <a:ext cx="11403330" cy="6106795"/>
          </a:xfrm>
          <a:prstGeom prst="rect"/>
          <a:solidFill>
            <a:schemeClr val="bg1"/>
          </a:solidFill>
          <a:ln w="25400">
            <a:solidFill>
              <a:srgbClr val="87BC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27" name=""/>
          <p:cNvSpPr txBox="1"/>
          <p:nvPr/>
        </p:nvSpPr>
        <p:spPr>
          <a:xfrm>
            <a:off x="4528954" y="786052"/>
            <a:ext cx="4000000" cy="6248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endParaRPr b="1" sz="2800" i="1" lang="en-IN" u="sng">
              <a:solidFill>
                <a:srgbClr val="0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628" name=""/>
          <p:cNvSpPr txBox="1"/>
          <p:nvPr/>
        </p:nvSpPr>
        <p:spPr>
          <a:xfrm>
            <a:off x="2528953" y="1889761"/>
            <a:ext cx="7640137" cy="11582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36363D"/>
                </a:solidFill>
              </a:rPr>
              <a:t>1</a:t>
            </a:r>
            <a:r>
              <a:rPr b="1" sz="3600" i="1" lang="en-US">
                <a:solidFill>
                  <a:srgbClr val="36363D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j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ce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ded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to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Git</a:t>
            </a:r>
            <a:r>
              <a:rPr b="1" sz="3600" i="1" lang="en-US">
                <a:solidFill>
                  <a:srgbClr val="6600CC"/>
                </a:solidFill>
              </a:rPr>
              <a:t>Hub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tory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629" name=""/>
          <p:cNvSpPr txBox="1"/>
          <p:nvPr/>
        </p:nvSpPr>
        <p:spPr>
          <a:xfrm>
            <a:off x="2589214" y="3219450"/>
            <a:ext cx="7535012" cy="11582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36363D"/>
                </a:solidFill>
              </a:rPr>
              <a:t>2</a:t>
            </a:r>
            <a:r>
              <a:rPr b="1" sz="3600" i="1" lang="en-US">
                <a:solidFill>
                  <a:srgbClr val="36363D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y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,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altLang="en-US" b="1" sz="3600" i="1" lang="en-US">
                <a:solidFill>
                  <a:srgbClr val="6600CC"/>
                </a:solidFill>
              </a:rPr>
              <a:t>o</a:t>
            </a:r>
            <a:r>
              <a:rPr altLang="en-US" b="1" sz="3600" i="1" lang="en-US">
                <a:solidFill>
                  <a:srgbClr val="6600CC"/>
                </a:solidFill>
              </a:rPr>
              <a:t>w</a:t>
            </a:r>
            <a:r>
              <a:rPr altLang="en-US" b="1" sz="3600" i="1" lang="en-US">
                <a:solidFill>
                  <a:srgbClr val="6600CC"/>
                </a:solidFill>
              </a:rPr>
              <a:t>n</a:t>
            </a:r>
            <a:r>
              <a:rPr altLang="en-US" b="1" sz="3600" i="1" lang="en-US">
                <a:solidFill>
                  <a:srgbClr val="6600CC"/>
                </a:solidFill>
              </a:rPr>
              <a:t>load</a:t>
            </a:r>
            <a:r>
              <a:rPr altLang="en-US" b="1" sz="3600" i="1" lang="en-US">
                <a:solidFill>
                  <a:srgbClr val="6600CC"/>
                </a:solidFill>
              </a:rPr>
              <a:t>,</a:t>
            </a:r>
            <a:r>
              <a:rPr altLang="en-US" b="1" sz="3600" i="1" lang="en-US">
                <a:solidFill>
                  <a:srgbClr val="6600CC"/>
                </a:solidFill>
              </a:rPr>
              <a:t> </a:t>
            </a:r>
            <a:r>
              <a:rPr altLang="en-US" b="1" sz="3600" i="1" lang="en-US">
                <a:solidFill>
                  <a:srgbClr val="6600CC"/>
                </a:solidFill>
              </a:rPr>
              <a:t>a</a:t>
            </a:r>
            <a:r>
              <a:rPr altLang="en-US" b="1" sz="3600" i="1" lang="en-US">
                <a:solidFill>
                  <a:srgbClr val="6600CC"/>
                </a:solidFill>
              </a:rPr>
              <a:t>n</a:t>
            </a:r>
            <a:r>
              <a:rPr altLang="en-US" b="1" sz="3600" i="1" lang="en-US">
                <a:solidFill>
                  <a:srgbClr val="6600CC"/>
                </a:solidFill>
              </a:rPr>
              <a:t>d</a:t>
            </a:r>
            <a:r>
              <a:rPr altLang="en-US" b="1" sz="3600" i="1" lang="en-US">
                <a:solidFill>
                  <a:srgbClr val="6600CC"/>
                </a:solidFill>
              </a:rPr>
              <a:t> </a:t>
            </a:r>
            <a:r>
              <a:rPr altLang="en-US" b="1" sz="3600" i="1" lang="en-US">
                <a:solidFill>
                  <a:srgbClr val="6600CC"/>
                </a:solidFill>
              </a:rPr>
              <a:t>c</a:t>
            </a:r>
            <a:r>
              <a:rPr altLang="en-US" b="1" sz="3600" i="1" lang="en-US">
                <a:solidFill>
                  <a:srgbClr val="6600CC"/>
                </a:solidFill>
              </a:rPr>
              <a:t>u</a:t>
            </a:r>
            <a:r>
              <a:rPr altLang="en-US" b="1" sz="3600" i="1" lang="en-US">
                <a:solidFill>
                  <a:srgbClr val="6600CC"/>
                </a:solidFill>
              </a:rPr>
              <a:t>s</a:t>
            </a:r>
            <a:r>
              <a:rPr altLang="en-US" b="1" sz="3600" i="1" lang="en-US">
                <a:solidFill>
                  <a:srgbClr val="6600CC"/>
                </a:solidFill>
              </a:rPr>
              <a:t>t</a:t>
            </a:r>
            <a:r>
              <a:rPr altLang="en-US" b="1" sz="3600" i="1" lang="en-US">
                <a:solidFill>
                  <a:srgbClr val="6600CC"/>
                </a:solidFill>
              </a:rPr>
              <a:t>o</a:t>
            </a:r>
            <a:r>
              <a:rPr altLang="en-US" b="1" sz="3600" i="1" lang="en-US">
                <a:solidFill>
                  <a:srgbClr val="6600CC"/>
                </a:solidFill>
              </a:rPr>
              <a:t>m</a:t>
            </a:r>
            <a:r>
              <a:rPr altLang="en-US" b="1" sz="3600" i="1" lang="en-US">
                <a:solidFill>
                  <a:srgbClr val="6600CC"/>
                </a:solidFill>
              </a:rPr>
              <a:t>i</a:t>
            </a:r>
            <a:r>
              <a:rPr altLang="en-US" b="1" sz="3600" i="1" lang="en-US">
                <a:solidFill>
                  <a:srgbClr val="6600CC"/>
                </a:solidFill>
              </a:rPr>
              <a:t>z</a:t>
            </a:r>
            <a:r>
              <a:rPr altLang="en-US" b="1" sz="3600" i="1" lang="en-US">
                <a:solidFill>
                  <a:srgbClr val="6600CC"/>
                </a:solidFill>
              </a:rPr>
              <a:t>e</a:t>
            </a:r>
            <a:r>
              <a:rPr altLang="en-US" b="1" sz="3600" i="1" lang="en-US">
                <a:solidFill>
                  <a:srgbClr val="6600CC"/>
                </a:solidFill>
              </a:rPr>
              <a:t> </a:t>
            </a:r>
            <a:r>
              <a:rPr altLang="en-US" b="1" sz="3600" i="1" lang="en-US">
                <a:solidFill>
                  <a:srgbClr val="6600CC"/>
                </a:solidFill>
              </a:rPr>
              <a:t>i</a:t>
            </a:r>
            <a:r>
              <a:rPr altLang="en-US" b="1" sz="3600" i="1" lang="en-US">
                <a:solidFill>
                  <a:srgbClr val="6600CC"/>
                </a:solidFill>
              </a:rPr>
              <a:t>t</a:t>
            </a:r>
            <a:r>
              <a:rPr altLang="en-US" b="1" sz="3600" i="1" lang="en-US">
                <a:solidFill>
                  <a:srgbClr val="6600CC"/>
                </a:solidFill>
              </a:rPr>
              <a:t>.</a:t>
            </a:r>
            <a:r>
              <a:rPr altLang="en-US"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630" name=""/>
          <p:cNvSpPr txBox="1"/>
          <p:nvPr/>
        </p:nvSpPr>
        <p:spPr>
          <a:xfrm>
            <a:off x="2504727" y="4591158"/>
            <a:ext cx="7619499" cy="11582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36363D"/>
                </a:solidFill>
              </a:rPr>
              <a:t>3</a:t>
            </a:r>
            <a:r>
              <a:rPr b="1" sz="3600" i="1" lang="en-US">
                <a:solidFill>
                  <a:srgbClr val="36363D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cy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y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b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7" name=""/>
        <p:cNvGrpSpPr/>
        <p:nvPr/>
      </p:nvGrpSpPr>
      <p:grpSpPr>
        <a:xfrm/>
      </p:grpSpPr>
      <p:sp>
        <p:nvSpPr>
          <p:cNvPr id="1048631" name=""/>
          <p:cNvSpPr txBox="1"/>
          <p:nvPr/>
        </p:nvSpPr>
        <p:spPr>
          <a:xfrm>
            <a:off x="4096000" y="3219450"/>
            <a:ext cx="4000000" cy="891540"/>
          </a:xfrm>
          <a:prstGeom prst="rect"/>
        </p:spPr>
        <p:txBody>
          <a:bodyPr rtlCol="0" wrap="square">
            <a:spAutoFit/>
          </a:bodyPr>
          <a:p>
            <a:r>
              <a:rPr b="1" sz="5400" i="1" lang="en-US">
                <a:solidFill>
                  <a:srgbClr val="00206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5400" i="1" lang="en-US">
                <a:solidFill>
                  <a:srgbClr val="00206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5400" i="1" lang="en-US">
                <a:solidFill>
                  <a:srgbClr val="00206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5400" i="1" lang="en-US">
                <a:solidFill>
                  <a:srgbClr val="00206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5400" i="1" lang="en-US">
                <a:solidFill>
                  <a:srgbClr val="00206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b="1" sz="5400" i="1" lang="en-US">
                <a:solidFill>
                  <a:srgbClr val="00206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5400" i="1" lang="en-US">
                <a:solidFill>
                  <a:srgbClr val="00206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Y</a:t>
            </a:r>
            <a:r>
              <a:rPr b="1" sz="5400" i="1" lang="en-US">
                <a:solidFill>
                  <a:srgbClr val="00206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5400" i="1" lang="en-US">
                <a:solidFill>
                  <a:srgbClr val="00206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endParaRPr b="1" sz="5400" i="1" lang="en-IN">
              <a:solidFill>
                <a:srgbClr val="0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8" name=""/>
        <p:cNvGrpSpPr/>
        <p:nvPr/>
      </p:nvGrpSpPr>
      <p:grpSpPr>
        <a:xfrm/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9" name=""/>
        <p:cNvGrpSpPr/>
        <p:nvPr/>
      </p:nvGrpSpPr>
      <p:grpSpPr>
        <a:xfrm/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50" name=""/>
        <p:cNvGrpSpPr/>
        <p:nvPr/>
      </p:nvGrpSpPr>
      <p:grpSpPr>
        <a:xfrm/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51" name=""/>
        <p:cNvGrpSpPr/>
        <p:nvPr/>
      </p:nvGrpSpPr>
      <p:grpSpPr>
        <a:xfrm/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52" name=""/>
        <p:cNvGrpSpPr/>
        <p:nvPr/>
      </p:nvGrpSpPr>
      <p:grpSpPr>
        <a:xfrm/>
      </p:grpSpPr>
      <p:sp>
        <p:nvSpPr>
          <p:cNvPr id="1048632" name="PA-矩形 1"/>
          <p:cNvSpPr/>
          <p:nvPr>
            <p:custDataLst>
              <p:tags r:id="rId2"/>
            </p:custDataLst>
          </p:nvPr>
        </p:nvSpPr>
        <p:spPr>
          <a:xfrm>
            <a:off x="394335" y="375603"/>
            <a:ext cx="11403330" cy="6106795"/>
          </a:xfrm>
          <a:prstGeom prst="rect"/>
          <a:solidFill>
            <a:schemeClr val="bg1"/>
          </a:solidFill>
          <a:ln w="25400">
            <a:solidFill>
              <a:srgbClr val="87BC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53" name=""/>
        <p:cNvGrpSpPr/>
        <p:nvPr/>
      </p:nvGrpSpPr>
      <p:grpSpPr>
        <a:xfrm/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36" name=""/>
        <p:cNvGrpSpPr/>
        <p:nvPr/>
      </p:nvGrpSpPr>
      <p:grpSpPr>
        <a:xfrm/>
      </p:grpSpPr>
      <p:sp>
        <p:nvSpPr>
          <p:cNvPr id="1048578" name=""/>
          <p:cNvSpPr txBox="1"/>
          <p:nvPr/>
        </p:nvSpPr>
        <p:spPr>
          <a:xfrm>
            <a:off x="3258614" y="1541889"/>
            <a:ext cx="4484909" cy="751840"/>
          </a:xfrm>
          <a:prstGeom prst="rect"/>
        </p:spPr>
        <p:txBody>
          <a:bodyPr rtlCol="0" wrap="square">
            <a:spAutoFit/>
          </a:bodyPr>
          <a:p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ECT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endParaRPr b="1" sz="44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579" name=""/>
          <p:cNvSpPr txBox="1"/>
          <p:nvPr/>
        </p:nvSpPr>
        <p:spPr>
          <a:xfrm>
            <a:off x="5838668" y="4172579"/>
            <a:ext cx="5011519" cy="688339"/>
          </a:xfrm>
          <a:prstGeom prst="rect"/>
        </p:spPr>
        <p:txBody>
          <a:bodyPr rtlCol="0" wrap="square">
            <a:spAutoFit/>
          </a:bodyPr>
          <a:p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TAL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000" i="1" lang="en-US" u="sng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LIO</a:t>
            </a:r>
            <a:endParaRPr b="1" sz="4000" i="1" lang="en-IN" u="sng">
              <a:solidFill>
                <a:srgbClr val="0000FF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580" name=""/>
          <p:cNvSpPr/>
          <p:nvPr/>
        </p:nvSpPr>
        <p:spPr>
          <a:xfrm flipH="1">
            <a:off x="4771043" y="4085351"/>
            <a:ext cx="730025" cy="730024"/>
          </a:xfrm>
          <a:prstGeom prst="diamond"/>
          <a:solidFill>
            <a:srgbClr val="008000"/>
          </a:solidFill>
          <a:ln w="25400">
            <a:solidFill>
              <a:srgbClr val="0000FF"/>
            </a:solidFill>
          </a:ln>
        </p:spPr>
        <p:txBody>
          <a:bodyPr anchor="ctr"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37" name=""/>
        <p:cNvGrpSpPr/>
        <p:nvPr/>
      </p:nvGrpSpPr>
      <p:grpSpPr>
        <a:xfrm/>
      </p:grpSpPr>
      <p:sp>
        <p:nvSpPr>
          <p:cNvPr id="1048581" name=""/>
          <p:cNvSpPr txBox="1"/>
          <p:nvPr/>
        </p:nvSpPr>
        <p:spPr>
          <a:xfrm>
            <a:off x="5663415" y="966136"/>
            <a:ext cx="2493318" cy="751840"/>
          </a:xfrm>
          <a:prstGeom prst="rect"/>
        </p:spPr>
        <p:txBody>
          <a:bodyPr rtlCol="0" wrap="square">
            <a:spAutoFit/>
          </a:bodyPr>
          <a:p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44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endParaRPr b="1" sz="44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582" name=""/>
          <p:cNvSpPr txBox="1"/>
          <p:nvPr/>
        </p:nvSpPr>
        <p:spPr>
          <a:xfrm>
            <a:off x="4541930" y="2033919"/>
            <a:ext cx="6368526" cy="4434840"/>
          </a:xfrm>
          <a:prstGeom prst="rect"/>
        </p:spPr>
        <p:txBody>
          <a:bodyPr rtlCol="0" wrap="square">
            <a:spAutoFit/>
          </a:bodyPr>
          <a:p>
            <a:r>
              <a:rPr b="1" sz="3200" i="1" lang="en-US">
                <a:solidFill>
                  <a:srgbClr val="000000"/>
                </a:solidFill>
                <a:effectLst/>
              </a:rPr>
              <a:t>1</a:t>
            </a:r>
            <a:r>
              <a:rPr b="1" sz="3200" i="1" lang="en-US">
                <a:solidFill>
                  <a:srgbClr val="000000"/>
                </a:solidFill>
                <a:effectLst/>
              </a:rPr>
              <a:t>.</a:t>
            </a:r>
            <a:r>
              <a:rPr b="1" sz="3200" i="1" lang="en-US">
                <a:solidFill>
                  <a:srgbClr val="6600CC"/>
                </a:solidFill>
                <a:effectLst/>
              </a:rPr>
              <a:t>P</a:t>
            </a:r>
            <a:r>
              <a:rPr b="1" sz="3200" i="1" lang="en-US">
                <a:solidFill>
                  <a:srgbClr val="6600CC"/>
                </a:solidFill>
                <a:effectLst/>
              </a:rPr>
              <a:t>r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b</a:t>
            </a:r>
            <a:r>
              <a:rPr b="1" sz="3200" i="1" lang="en-US">
                <a:solidFill>
                  <a:srgbClr val="6600CC"/>
                </a:solidFill>
                <a:effectLst/>
              </a:rPr>
              <a:t>l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m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a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ment</a:t>
            </a:r>
            <a:endParaRPr b="1" sz="3200" i="1" lang="en-IN">
              <a:solidFill>
                <a:srgbClr val="6600CC"/>
              </a:solidFill>
              <a:effectLst/>
            </a:endParaRPr>
          </a:p>
          <a:p>
            <a:r>
              <a:rPr b="1" sz="3200" i="1" lang="en-US">
                <a:solidFill>
                  <a:srgbClr val="000000"/>
                </a:solidFill>
                <a:effectLst/>
              </a:rPr>
              <a:t>2</a:t>
            </a:r>
            <a:r>
              <a:rPr b="1" sz="3200" i="1" lang="en-US">
                <a:solidFill>
                  <a:srgbClr val="000000"/>
                </a:solidFill>
                <a:effectLst/>
              </a:rPr>
              <a:t>.</a:t>
            </a:r>
            <a:r>
              <a:rPr b="1" sz="3200" i="1" lang="en-US">
                <a:solidFill>
                  <a:srgbClr val="6600CC"/>
                </a:solidFill>
                <a:effectLst/>
              </a:rPr>
              <a:t>P</a:t>
            </a:r>
            <a:r>
              <a:rPr b="1" sz="3200" i="1" lang="en-US">
                <a:solidFill>
                  <a:srgbClr val="6600CC"/>
                </a:solidFill>
                <a:effectLst/>
              </a:rPr>
              <a:t>r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j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c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v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r</a:t>
            </a:r>
            <a:r>
              <a:rPr b="1" sz="3200" i="1" lang="en-US">
                <a:solidFill>
                  <a:srgbClr val="6600CC"/>
                </a:solidFill>
                <a:effectLst/>
              </a:rPr>
              <a:t>v</a:t>
            </a:r>
            <a:r>
              <a:rPr b="1" sz="3200" i="1" lang="en-US">
                <a:solidFill>
                  <a:srgbClr val="6600CC"/>
                </a:solidFill>
                <a:effectLst/>
              </a:rPr>
              <a:t>iew</a:t>
            </a:r>
            <a:endParaRPr b="1" sz="3200" i="1" lang="en-IN">
              <a:solidFill>
                <a:srgbClr val="6600CC"/>
              </a:solidFill>
              <a:effectLst/>
            </a:endParaRPr>
          </a:p>
          <a:p>
            <a:r>
              <a:rPr b="1" sz="3200" i="1" lang="en-US">
                <a:solidFill>
                  <a:srgbClr val="000000"/>
                </a:solidFill>
                <a:effectLst/>
              </a:rPr>
              <a:t>3</a:t>
            </a:r>
            <a:r>
              <a:rPr b="1" sz="3200" i="1" lang="en-US">
                <a:solidFill>
                  <a:srgbClr val="000000"/>
                </a:solidFill>
                <a:effectLst/>
              </a:rPr>
              <a:t>.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d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U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r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endParaRPr b="1" sz="3200" i="1" lang="en-IN">
              <a:solidFill>
                <a:srgbClr val="6600CC"/>
              </a:solidFill>
              <a:effectLst/>
            </a:endParaRPr>
          </a:p>
          <a:p>
            <a:r>
              <a:rPr b="1" sz="3200" i="1" lang="en-US">
                <a:solidFill>
                  <a:srgbClr val="000000"/>
                </a:solidFill>
                <a:effectLst/>
              </a:rPr>
              <a:t>4</a:t>
            </a:r>
            <a:r>
              <a:rPr b="1" sz="3200" i="1" lang="en-US">
                <a:solidFill>
                  <a:srgbClr val="000000"/>
                </a:solidFill>
                <a:effectLst/>
              </a:rPr>
              <a:t>.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l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a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d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c</a:t>
            </a:r>
            <a:r>
              <a:rPr b="1" sz="3200" i="1" lang="en-US">
                <a:solidFill>
                  <a:srgbClr val="6600CC"/>
                </a:solidFill>
                <a:effectLst/>
              </a:rPr>
              <a:t>hnolo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gies</a:t>
            </a:r>
            <a:endParaRPr b="1" sz="3200" i="1" lang="en-IN">
              <a:solidFill>
                <a:srgbClr val="6600CC"/>
              </a:solidFill>
              <a:effectLst/>
            </a:endParaRPr>
          </a:p>
          <a:p>
            <a:r>
              <a:rPr b="1" sz="3200" i="1" lang="en-US">
                <a:solidFill>
                  <a:srgbClr val="000000"/>
                </a:solidFill>
                <a:effectLst/>
              </a:rPr>
              <a:t>5</a:t>
            </a:r>
            <a:r>
              <a:rPr b="1" sz="3200" i="1" lang="en-US">
                <a:solidFill>
                  <a:srgbClr val="000000"/>
                </a:solidFill>
                <a:effectLst/>
              </a:rPr>
              <a:t>.</a:t>
            </a:r>
            <a:r>
              <a:rPr b="1" sz="3200" i="1" lang="en-US">
                <a:solidFill>
                  <a:srgbClr val="6600CC"/>
                </a:solidFill>
                <a:effectLst/>
              </a:rPr>
              <a:t>P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r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f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l</a:t>
            </a:r>
            <a:r>
              <a:rPr b="1" sz="3200" i="1" lang="en-US">
                <a:solidFill>
                  <a:srgbClr val="6600CC"/>
                </a:solidFill>
                <a:effectLst/>
              </a:rPr>
              <a:t>i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D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i</a:t>
            </a:r>
            <a:r>
              <a:rPr b="1" sz="3200" i="1" lang="en-US">
                <a:solidFill>
                  <a:srgbClr val="6600CC"/>
                </a:solidFill>
                <a:effectLst/>
              </a:rPr>
              <a:t>gn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a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d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L</a:t>
            </a:r>
            <a:r>
              <a:rPr b="1" sz="3200" i="1" lang="en-US">
                <a:solidFill>
                  <a:srgbClr val="6600CC"/>
                </a:solidFill>
                <a:effectLst/>
              </a:rPr>
              <a:t>a</a:t>
            </a:r>
            <a:r>
              <a:rPr b="1" sz="3200" i="1" lang="en-US">
                <a:solidFill>
                  <a:srgbClr val="6600CC"/>
                </a:solidFill>
                <a:effectLst/>
              </a:rPr>
              <a:t>y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u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endParaRPr b="1" sz="3200" i="1" lang="en-IN">
              <a:solidFill>
                <a:srgbClr val="6600CC"/>
              </a:solidFill>
              <a:effectLst/>
            </a:endParaRPr>
          </a:p>
          <a:p>
            <a:r>
              <a:rPr b="1" sz="3200" i="1" lang="en-US">
                <a:solidFill>
                  <a:srgbClr val="000000"/>
                </a:solidFill>
                <a:effectLst/>
              </a:rPr>
              <a:t>6</a:t>
            </a:r>
            <a:r>
              <a:rPr b="1" sz="3200" i="1" lang="en-US">
                <a:solidFill>
                  <a:srgbClr val="000000"/>
                </a:solidFill>
                <a:effectLst/>
              </a:rPr>
              <a:t>.</a:t>
            </a:r>
            <a:r>
              <a:rPr b="1" sz="3200" i="1" lang="en-US">
                <a:solidFill>
                  <a:srgbClr val="6600CC"/>
                </a:solidFill>
                <a:effectLst/>
              </a:rPr>
              <a:t>F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a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u</a:t>
            </a:r>
            <a:r>
              <a:rPr b="1" sz="3200" i="1" lang="en-US">
                <a:solidFill>
                  <a:srgbClr val="6600CC"/>
                </a:solidFill>
                <a:effectLst/>
              </a:rPr>
              <a:t>r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a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d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F</a:t>
            </a:r>
            <a:r>
              <a:rPr b="1" sz="3200" i="1" lang="en-US">
                <a:solidFill>
                  <a:srgbClr val="6600CC"/>
                </a:solidFill>
                <a:effectLst/>
              </a:rPr>
              <a:t>u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c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i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a</a:t>
            </a:r>
            <a:r>
              <a:rPr b="1" sz="3200" i="1" lang="en-US">
                <a:solidFill>
                  <a:srgbClr val="6600CC"/>
                </a:solidFill>
                <a:effectLst/>
              </a:rPr>
              <a:t>lity</a:t>
            </a:r>
            <a:endParaRPr b="1" sz="3200" i="1" lang="en-IN">
              <a:solidFill>
                <a:srgbClr val="6600CC"/>
              </a:solidFill>
              <a:effectLst/>
            </a:endParaRPr>
          </a:p>
          <a:p>
            <a:r>
              <a:rPr b="1" sz="3200" i="1" lang="en-US">
                <a:solidFill>
                  <a:srgbClr val="000000"/>
                </a:solidFill>
                <a:effectLst/>
              </a:rPr>
              <a:t>7</a:t>
            </a:r>
            <a:r>
              <a:rPr b="1" sz="3200" i="1" lang="en-US">
                <a:solidFill>
                  <a:srgbClr val="000000"/>
                </a:solidFill>
                <a:effectLst/>
              </a:rPr>
              <a:t>.</a:t>
            </a:r>
            <a:r>
              <a:rPr b="1" sz="3200" i="1" lang="en-US">
                <a:solidFill>
                  <a:srgbClr val="6600CC"/>
                </a:solidFill>
                <a:effectLst/>
              </a:rPr>
              <a:t>R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u</a:t>
            </a:r>
            <a:r>
              <a:rPr b="1" sz="3200" i="1" lang="en-US">
                <a:solidFill>
                  <a:srgbClr val="6600CC"/>
                </a:solidFill>
                <a:effectLst/>
              </a:rPr>
              <a:t>l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a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d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c</a:t>
            </a:r>
            <a:r>
              <a:rPr b="1" sz="3200" i="1" lang="en-US">
                <a:solidFill>
                  <a:srgbClr val="6600CC"/>
                </a:solidFill>
                <a:effectLst/>
              </a:rPr>
              <a:t>r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e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hot</a:t>
            </a:r>
            <a:endParaRPr b="1" sz="3200" i="1" lang="en-IN">
              <a:solidFill>
                <a:srgbClr val="6600CC"/>
              </a:solidFill>
              <a:effectLst/>
            </a:endParaRPr>
          </a:p>
          <a:p>
            <a:r>
              <a:rPr b="1" sz="3200" i="1" lang="en-US">
                <a:solidFill>
                  <a:srgbClr val="000000"/>
                </a:solidFill>
                <a:effectLst/>
              </a:rPr>
              <a:t>8</a:t>
            </a:r>
            <a:r>
              <a:rPr b="1" sz="3200" i="1" lang="en-US">
                <a:solidFill>
                  <a:srgbClr val="000000"/>
                </a:solidFill>
                <a:effectLst/>
              </a:rPr>
              <a:t>.</a:t>
            </a:r>
            <a:r>
              <a:rPr b="1" sz="3200" i="1" lang="en-US">
                <a:solidFill>
                  <a:srgbClr val="6600CC"/>
                </a:solidFill>
                <a:effectLst/>
              </a:rPr>
              <a:t>C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c</a:t>
            </a:r>
            <a:r>
              <a:rPr b="1" sz="3200" i="1" lang="en-US">
                <a:solidFill>
                  <a:srgbClr val="6600CC"/>
                </a:solidFill>
                <a:effectLst/>
              </a:rPr>
              <a:t>l</a:t>
            </a:r>
            <a:r>
              <a:rPr b="1" sz="3200" i="1" lang="en-US">
                <a:solidFill>
                  <a:srgbClr val="6600CC"/>
                </a:solidFill>
                <a:effectLst/>
              </a:rPr>
              <a:t>u</a:t>
            </a:r>
            <a:r>
              <a:rPr b="1" sz="3200" i="1" lang="en-US">
                <a:solidFill>
                  <a:srgbClr val="6600CC"/>
                </a:solidFill>
                <a:effectLst/>
              </a:rPr>
              <a:t>s</a:t>
            </a:r>
            <a:r>
              <a:rPr b="1" sz="3200" i="1" lang="en-US">
                <a:solidFill>
                  <a:srgbClr val="6600CC"/>
                </a:solidFill>
                <a:effectLst/>
              </a:rPr>
              <a:t>i</a:t>
            </a:r>
            <a:r>
              <a:rPr b="1" sz="3200" i="1" lang="en-US">
                <a:solidFill>
                  <a:srgbClr val="6600CC"/>
                </a:solidFill>
                <a:effectLst/>
              </a:rPr>
              <a:t>o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endParaRPr b="1" sz="3200" i="1" lang="en-IN">
              <a:solidFill>
                <a:srgbClr val="6600CC"/>
              </a:solidFill>
              <a:effectLst/>
            </a:endParaRPr>
          </a:p>
          <a:p>
            <a:r>
              <a:rPr b="1" sz="3200" i="1" lang="en-US">
                <a:solidFill>
                  <a:srgbClr val="000000"/>
                </a:solidFill>
                <a:effectLst/>
              </a:rPr>
              <a:t>9</a:t>
            </a:r>
            <a:r>
              <a:rPr b="1" sz="3200" i="1" lang="en-US">
                <a:solidFill>
                  <a:srgbClr val="000000"/>
                </a:solidFill>
                <a:effectLst/>
              </a:rPr>
              <a:t>.</a:t>
            </a:r>
            <a:r>
              <a:rPr b="1" sz="3200" i="1" lang="en-US">
                <a:solidFill>
                  <a:srgbClr val="6600CC"/>
                </a:solidFill>
                <a:effectLst/>
              </a:rPr>
              <a:t>G</a:t>
            </a:r>
            <a:r>
              <a:rPr b="1" sz="3200" i="1" lang="en-US">
                <a:solidFill>
                  <a:srgbClr val="6600CC"/>
                </a:solidFill>
                <a:effectLst/>
              </a:rPr>
              <a:t>i</a:t>
            </a:r>
            <a:r>
              <a:rPr b="1" sz="3200" i="1" lang="en-US">
                <a:solidFill>
                  <a:srgbClr val="6600CC"/>
                </a:solidFill>
                <a:effectLst/>
              </a:rPr>
              <a:t>t</a:t>
            </a:r>
            <a:r>
              <a:rPr b="1" sz="3200" i="1" lang="en-US">
                <a:solidFill>
                  <a:srgbClr val="6600CC"/>
                </a:solidFill>
                <a:effectLst/>
              </a:rPr>
              <a:t>h</a:t>
            </a:r>
            <a:r>
              <a:rPr b="1" sz="3200" i="1" lang="en-US">
                <a:solidFill>
                  <a:srgbClr val="6600CC"/>
                </a:solidFill>
                <a:effectLst/>
              </a:rPr>
              <a:t>u</a:t>
            </a:r>
            <a:r>
              <a:rPr b="1" sz="3200" i="1" lang="en-US">
                <a:solidFill>
                  <a:srgbClr val="6600CC"/>
                </a:solidFill>
                <a:effectLst/>
              </a:rPr>
              <a:t>b</a:t>
            </a:r>
            <a:r>
              <a:rPr b="1" sz="3200" i="1" lang="en-US">
                <a:solidFill>
                  <a:srgbClr val="6600CC"/>
                </a:solidFill>
                <a:effectLst/>
              </a:rPr>
              <a:t> </a:t>
            </a:r>
            <a:r>
              <a:rPr b="1" sz="3200" i="1" lang="en-US">
                <a:solidFill>
                  <a:srgbClr val="6600CC"/>
                </a:solidFill>
                <a:effectLst/>
              </a:rPr>
              <a:t>L</a:t>
            </a:r>
            <a:r>
              <a:rPr b="1" sz="3200" i="1" lang="en-US">
                <a:solidFill>
                  <a:srgbClr val="6600CC"/>
                </a:solidFill>
                <a:effectLst/>
              </a:rPr>
              <a:t>i</a:t>
            </a:r>
            <a:r>
              <a:rPr b="1" sz="3200" i="1" lang="en-US">
                <a:solidFill>
                  <a:srgbClr val="6600CC"/>
                </a:solidFill>
                <a:effectLst/>
              </a:rPr>
              <a:t>n</a:t>
            </a:r>
            <a:r>
              <a:rPr b="1" sz="3200" i="1" lang="en-US">
                <a:solidFill>
                  <a:srgbClr val="6600CC"/>
                </a:solidFill>
                <a:effectLst/>
              </a:rPr>
              <a:t>k</a:t>
            </a:r>
            <a:endParaRPr b="1" sz="3200" i="1" lang="en-IN">
              <a:solidFill>
                <a:srgbClr val="6600CC"/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38" name=""/>
        <p:cNvGrpSpPr/>
        <p:nvPr/>
      </p:nvGrpSpPr>
      <p:grpSpPr>
        <a:xfrm/>
      </p:grpSpPr>
      <p:sp>
        <p:nvSpPr>
          <p:cNvPr id="1048583" name=""/>
          <p:cNvSpPr txBox="1"/>
          <p:nvPr/>
        </p:nvSpPr>
        <p:spPr>
          <a:xfrm>
            <a:off x="2685644" y="1129037"/>
            <a:ext cx="6639462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EM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MENT</a:t>
            </a:r>
            <a:endParaRPr b="1" sz="36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584" name=""/>
          <p:cNvSpPr txBox="1"/>
          <p:nvPr/>
        </p:nvSpPr>
        <p:spPr>
          <a:xfrm>
            <a:off x="2112917" y="2012318"/>
            <a:ext cx="7966165" cy="11582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1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ggle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ent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h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ents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g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z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w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y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585" name=""/>
          <p:cNvSpPr txBox="1"/>
          <p:nvPr/>
        </p:nvSpPr>
        <p:spPr>
          <a:xfrm>
            <a:off x="2047746" y="3428999"/>
            <a:ext cx="8709050" cy="11582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2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ty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g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k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586" name=""/>
          <p:cNvSpPr txBox="1"/>
          <p:nvPr/>
        </p:nvSpPr>
        <p:spPr>
          <a:xfrm>
            <a:off x="2047746" y="4822327"/>
            <a:ext cx="7915261" cy="11582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3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,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ible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lio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ion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39" name=""/>
        <p:cNvGrpSpPr/>
        <p:nvPr/>
      </p:nvGrpSpPr>
      <p:grpSpPr>
        <a:xfrm/>
      </p:grpSpPr>
      <p:sp>
        <p:nvSpPr>
          <p:cNvPr id="1048587" name=""/>
          <p:cNvSpPr txBox="1"/>
          <p:nvPr/>
        </p:nvSpPr>
        <p:spPr>
          <a:xfrm>
            <a:off x="2155100" y="985273"/>
            <a:ext cx="5940900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IEW</a:t>
            </a:r>
            <a:endParaRPr b="1" sz="36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588" name=""/>
          <p:cNvSpPr txBox="1"/>
          <p:nvPr/>
        </p:nvSpPr>
        <p:spPr>
          <a:xfrm>
            <a:off x="1546116" y="2102360"/>
            <a:ext cx="9128085" cy="1056641"/>
          </a:xfrm>
          <a:prstGeom prst="rect"/>
        </p:spPr>
        <p:txBody>
          <a:bodyPr rtlCol="0" wrap="square">
            <a:spAutoFit/>
          </a:bodyPr>
          <a:p>
            <a:r>
              <a:rPr b="1" sz="3200" i="1" lang="en-US">
                <a:solidFill>
                  <a:srgbClr val="000000"/>
                </a:solidFill>
              </a:rPr>
              <a:t>1</a:t>
            </a:r>
            <a:r>
              <a:rPr b="1" sz="3200" i="1" lang="en-US">
                <a:solidFill>
                  <a:srgbClr val="000000"/>
                </a:solidFill>
              </a:rPr>
              <a:t>.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w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-</a:t>
            </a:r>
            <a:r>
              <a:rPr b="1" sz="3200" i="1" lang="en-US">
                <a:solidFill>
                  <a:srgbClr val="6600CC"/>
                </a:solidFill>
              </a:rPr>
              <a:t>b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d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d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g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tal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p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r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f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lio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b</a:t>
            </a:r>
            <a:r>
              <a:rPr b="1" sz="3200" i="1" lang="en-US">
                <a:solidFill>
                  <a:srgbClr val="6600CC"/>
                </a:solidFill>
              </a:rPr>
              <a:t>u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l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u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g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m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d</a:t>
            </a:r>
            <a:r>
              <a:rPr b="1" sz="3200" i="1" lang="en-US">
                <a:solidFill>
                  <a:srgbClr val="6600CC"/>
                </a:solidFill>
              </a:rPr>
              <a:t>ern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w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b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h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logies</a:t>
            </a:r>
            <a:r>
              <a:rPr b="1" sz="3200" i="1" lang="en-US">
                <a:solidFill>
                  <a:srgbClr val="6600CC"/>
                </a:solidFill>
              </a:rPr>
              <a:t>.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endParaRPr b="1" sz="3200" i="1" lang="en-IN">
              <a:solidFill>
                <a:srgbClr val="6600CC"/>
              </a:solidFill>
            </a:endParaRPr>
          </a:p>
        </p:txBody>
      </p:sp>
      <p:sp>
        <p:nvSpPr>
          <p:cNvPr id="1048589" name=""/>
          <p:cNvSpPr txBox="1"/>
          <p:nvPr/>
        </p:nvSpPr>
        <p:spPr>
          <a:xfrm>
            <a:off x="1546116" y="3219450"/>
            <a:ext cx="10446420" cy="1056640"/>
          </a:xfrm>
          <a:prstGeom prst="rect"/>
        </p:spPr>
        <p:txBody>
          <a:bodyPr rtlCol="0" wrap="square">
            <a:spAutoFit/>
          </a:bodyPr>
          <a:p>
            <a:r>
              <a:rPr b="1" sz="3200" i="1" lang="en-US">
                <a:solidFill>
                  <a:srgbClr val="000000"/>
                </a:solidFill>
              </a:rPr>
              <a:t>2</a:t>
            </a:r>
            <a:r>
              <a:rPr b="1" sz="3200" i="1" lang="en-US">
                <a:solidFill>
                  <a:srgbClr val="000000"/>
                </a:solidFill>
              </a:rPr>
              <a:t>.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ons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l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k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b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ut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m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,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k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l</a:t>
            </a:r>
            <a:r>
              <a:rPr b="1" sz="3200" i="1" lang="en-US">
                <a:solidFill>
                  <a:srgbClr val="6600CC"/>
                </a:solidFill>
              </a:rPr>
              <a:t>l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,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d</a:t>
            </a:r>
            <a:r>
              <a:rPr b="1" sz="3200" i="1" lang="en-US">
                <a:solidFill>
                  <a:srgbClr val="6600CC"/>
                </a:solidFill>
              </a:rPr>
              <a:t>u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tion</a:t>
            </a:r>
            <a:r>
              <a:rPr b="1" sz="3200" i="1" lang="en-US">
                <a:solidFill>
                  <a:srgbClr val="6600CC"/>
                </a:solidFill>
              </a:rPr>
              <a:t>,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P</a:t>
            </a:r>
            <a:r>
              <a:rPr b="1" sz="3200" i="1" lang="en-US">
                <a:solidFill>
                  <a:srgbClr val="6600CC"/>
                </a:solidFill>
              </a:rPr>
              <a:t>r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j</a:t>
            </a:r>
            <a:r>
              <a:rPr b="1" sz="3200" i="1" lang="en-US">
                <a:solidFill>
                  <a:srgbClr val="6600CC"/>
                </a:solidFill>
              </a:rPr>
              <a:t>ec</a:t>
            </a:r>
            <a:r>
              <a:rPr b="1" sz="3200" i="1" lang="en-US">
                <a:solidFill>
                  <a:srgbClr val="6600CC"/>
                </a:solidFill>
              </a:rPr>
              <a:t>ts</a:t>
            </a:r>
            <a:r>
              <a:rPr b="1" sz="3200" i="1" lang="en-US">
                <a:solidFill>
                  <a:srgbClr val="6600CC"/>
                </a:solidFill>
              </a:rPr>
              <a:t>,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r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f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ons</a:t>
            </a:r>
            <a:r>
              <a:rPr b="1" sz="3200" i="1" lang="en-US">
                <a:solidFill>
                  <a:srgbClr val="6600CC"/>
                </a:solidFill>
              </a:rPr>
              <a:t>,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d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.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endParaRPr b="1" sz="3200" i="1" lang="en-IN">
              <a:solidFill>
                <a:srgbClr val="6600CC"/>
              </a:solidFill>
            </a:endParaRPr>
          </a:p>
        </p:txBody>
      </p:sp>
      <p:sp>
        <p:nvSpPr>
          <p:cNvPr id="1048590" name=""/>
          <p:cNvSpPr txBox="1"/>
          <p:nvPr/>
        </p:nvSpPr>
        <p:spPr>
          <a:xfrm>
            <a:off x="1546116" y="4276089"/>
            <a:ext cx="10277921" cy="1056640"/>
          </a:xfrm>
          <a:prstGeom prst="rect"/>
        </p:spPr>
        <p:txBody>
          <a:bodyPr rtlCol="0" wrap="square">
            <a:spAutoFit/>
          </a:bodyPr>
          <a:p>
            <a:r>
              <a:rPr b="1" sz="3200" i="1" lang="en-US">
                <a:solidFill>
                  <a:srgbClr val="000000"/>
                </a:solidFill>
              </a:rPr>
              <a:t>3</a:t>
            </a:r>
            <a:r>
              <a:rPr b="1" sz="3200" i="1" lang="en-US">
                <a:solidFill>
                  <a:srgbClr val="000000"/>
                </a:solidFill>
              </a:rPr>
              <a:t>.</a:t>
            </a:r>
            <a:r>
              <a:rPr b="1" sz="3200" i="1" lang="en-US">
                <a:solidFill>
                  <a:srgbClr val="6600CC"/>
                </a:solidFill>
              </a:rPr>
              <a:t>H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l</a:t>
            </a:r>
            <a:r>
              <a:rPr b="1" sz="3200" i="1" lang="en-US">
                <a:solidFill>
                  <a:srgbClr val="6600CC"/>
                </a:solidFill>
              </a:rPr>
              <a:t>p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r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r</a:t>
            </a:r>
            <a:r>
              <a:rPr b="1" sz="3200" i="1" lang="en-US">
                <a:solidFill>
                  <a:srgbClr val="6600CC"/>
                </a:solidFill>
              </a:rPr>
              <a:t>u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ters</a:t>
            </a:r>
            <a:r>
              <a:rPr b="1" sz="3200" i="1" lang="en-US">
                <a:solidFill>
                  <a:srgbClr val="6600CC"/>
                </a:solidFill>
              </a:rPr>
              <a:t>,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m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r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,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d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p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r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o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s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l</a:t>
            </a:r>
            <a:r>
              <a:rPr b="1" sz="3200" i="1" lang="en-US">
                <a:solidFill>
                  <a:srgbClr val="6600CC"/>
                </a:solidFill>
              </a:rPr>
              <a:t>y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v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w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d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v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l</a:t>
            </a:r>
            <a:r>
              <a:rPr b="1" sz="3200" i="1" lang="en-US">
                <a:solidFill>
                  <a:srgbClr val="6600CC"/>
                </a:solidFill>
              </a:rPr>
              <a:t>u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t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r>
              <a:rPr b="1" sz="3200" i="1" lang="en-US">
                <a:solidFill>
                  <a:srgbClr val="6600CC"/>
                </a:solidFill>
              </a:rPr>
              <a:t>a</a:t>
            </a:r>
            <a:r>
              <a:rPr b="1" sz="3200" i="1" lang="en-US">
                <a:solidFill>
                  <a:srgbClr val="6600CC"/>
                </a:solidFill>
              </a:rPr>
              <a:t>c</a:t>
            </a:r>
            <a:r>
              <a:rPr b="1" sz="3200" i="1" lang="en-US">
                <a:solidFill>
                  <a:srgbClr val="6600CC"/>
                </a:solidFill>
              </a:rPr>
              <a:t>h</a:t>
            </a:r>
            <a:r>
              <a:rPr b="1" sz="3200" i="1" lang="en-US">
                <a:solidFill>
                  <a:srgbClr val="6600CC"/>
                </a:solidFill>
              </a:rPr>
              <a:t>i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v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m</a:t>
            </a:r>
            <a:r>
              <a:rPr b="1" sz="3200" i="1" lang="en-US">
                <a:solidFill>
                  <a:srgbClr val="6600CC"/>
                </a:solidFill>
              </a:rPr>
              <a:t>e</a:t>
            </a:r>
            <a:r>
              <a:rPr b="1" sz="3200" i="1" lang="en-US">
                <a:solidFill>
                  <a:srgbClr val="6600CC"/>
                </a:solidFill>
              </a:rPr>
              <a:t>n</a:t>
            </a:r>
            <a:r>
              <a:rPr b="1" sz="3200" i="1" lang="en-US">
                <a:solidFill>
                  <a:srgbClr val="6600CC"/>
                </a:solidFill>
              </a:rPr>
              <a:t>ts</a:t>
            </a:r>
            <a:r>
              <a:rPr b="1" sz="3200" i="1" lang="en-US">
                <a:solidFill>
                  <a:srgbClr val="6600CC"/>
                </a:solidFill>
              </a:rPr>
              <a:t>.</a:t>
            </a:r>
            <a:r>
              <a:rPr b="1" sz="3200" i="1" lang="en-US">
                <a:solidFill>
                  <a:srgbClr val="6600CC"/>
                </a:solidFill>
              </a:rPr>
              <a:t> </a:t>
            </a:r>
            <a:endParaRPr b="1" sz="3200" i="1" lang="en-IN">
              <a:solidFill>
                <a:srgbClr val="6600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0" name=""/>
        <p:cNvGrpSpPr/>
        <p:nvPr/>
      </p:nvGrpSpPr>
      <p:grpSpPr>
        <a:xfrm/>
      </p:grpSpPr>
      <p:sp>
        <p:nvSpPr>
          <p:cNvPr id="1048591" name="PA-矩形 1"/>
          <p:cNvSpPr/>
          <p:nvPr>
            <p:custDataLst>
              <p:tags r:id="rId2"/>
            </p:custDataLst>
          </p:nvPr>
        </p:nvSpPr>
        <p:spPr>
          <a:xfrm>
            <a:off x="394335" y="375603"/>
            <a:ext cx="11403330" cy="6106795"/>
          </a:xfrm>
          <a:prstGeom prst="rect"/>
          <a:solidFill>
            <a:schemeClr val="bg1"/>
          </a:solidFill>
          <a:ln w="25400">
            <a:solidFill>
              <a:srgbClr val="87BC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592" name="PA-文本框 42"/>
          <p:cNvSpPr txBox="1"/>
          <p:nvPr>
            <p:custDataLst>
              <p:tags r:id="rId3"/>
            </p:custDataLst>
          </p:nvPr>
        </p:nvSpPr>
        <p:spPr>
          <a:xfrm>
            <a:off x="1450130" y="3182172"/>
            <a:ext cx="919480" cy="396240"/>
          </a:xfrm>
          <a:prstGeom prst="rect"/>
          <a:noFill/>
        </p:spPr>
        <p:txBody>
          <a:bodyPr rtlCol="0" wrap="none">
            <a:spAutoFit/>
          </a:bodyPr>
          <a:p>
            <a:pPr defTabSz="1828800" rtl="0"/>
            <a:r>
              <a:rPr dirty="0" sz="2000" kern="1200" lang="id-ID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89,750</a:t>
            </a:r>
            <a:endParaRPr dirty="0" sz="2000" kern="1200" lang="id-ID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48593" name="PA-文本框 46"/>
          <p:cNvSpPr txBox="1"/>
          <p:nvPr>
            <p:custDataLst>
              <p:tags r:id="rId4"/>
            </p:custDataLst>
          </p:nvPr>
        </p:nvSpPr>
        <p:spPr>
          <a:xfrm>
            <a:off x="4153198" y="3182172"/>
            <a:ext cx="1059180" cy="396240"/>
          </a:xfrm>
          <a:prstGeom prst="rect"/>
          <a:noFill/>
        </p:spPr>
        <p:txBody>
          <a:bodyPr rtlCol="0" wrap="none">
            <a:spAutoFit/>
          </a:bodyPr>
          <a:p>
            <a:pPr defTabSz="1828800" rtl="0"/>
            <a:r>
              <a:rPr dirty="0" sz="2000" kern="1200" lang="id-ID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120,890</a:t>
            </a:r>
            <a:endParaRPr dirty="0" sz="2000" kern="1200" lang="id-ID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48594" name="PA-文本框 50"/>
          <p:cNvSpPr txBox="1"/>
          <p:nvPr>
            <p:custDataLst>
              <p:tags r:id="rId5"/>
            </p:custDataLst>
          </p:nvPr>
        </p:nvSpPr>
        <p:spPr>
          <a:xfrm>
            <a:off x="7070269" y="3182172"/>
            <a:ext cx="792481" cy="396240"/>
          </a:xfrm>
          <a:prstGeom prst="rect"/>
          <a:noFill/>
        </p:spPr>
        <p:txBody>
          <a:bodyPr rtlCol="0" wrap="none">
            <a:spAutoFit/>
          </a:bodyPr>
          <a:p>
            <a:pPr defTabSz="1828800" rtl="0"/>
            <a:r>
              <a:rPr dirty="0" sz="2000" kern="1200" lang="id-ID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2,508</a:t>
            </a:r>
            <a:endParaRPr dirty="0" sz="2000" kern="1200" lang="id-ID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48595" name="PA-文本框 54"/>
          <p:cNvSpPr txBox="1"/>
          <p:nvPr>
            <p:custDataLst>
              <p:tags r:id="rId6"/>
            </p:custDataLst>
          </p:nvPr>
        </p:nvSpPr>
        <p:spPr>
          <a:xfrm>
            <a:off x="9773336" y="3182172"/>
            <a:ext cx="932181" cy="396240"/>
          </a:xfrm>
          <a:prstGeom prst="rect"/>
          <a:noFill/>
        </p:spPr>
        <p:txBody>
          <a:bodyPr rtlCol="0" wrap="none">
            <a:spAutoFit/>
          </a:bodyPr>
          <a:p>
            <a:pPr defTabSz="1828800" rtl="0"/>
            <a:r>
              <a:rPr dirty="0" sz="2000" kern="1200" lang="id-ID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75,600</a:t>
            </a:r>
            <a:endParaRPr dirty="0" sz="2000" kern="1200" lang="id-ID">
              <a:solidFill>
                <a:prstClr val="white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48596" name=""/>
          <p:cNvSpPr txBox="1"/>
          <p:nvPr/>
        </p:nvSpPr>
        <p:spPr>
          <a:xfrm>
            <a:off x="2122106" y="814011"/>
            <a:ext cx="6841005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?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b="1" sz="36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597" name=""/>
          <p:cNvSpPr txBox="1"/>
          <p:nvPr/>
        </p:nvSpPr>
        <p:spPr>
          <a:xfrm>
            <a:off x="1865800" y="2125531"/>
            <a:ext cx="8923099" cy="11582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1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000000"/>
                </a:solidFill>
              </a:rPr>
              <a:t>S</a:t>
            </a:r>
            <a:r>
              <a:rPr b="1" sz="3600" i="1" lang="en-US">
                <a:solidFill>
                  <a:srgbClr val="000000"/>
                </a:solidFill>
              </a:rPr>
              <a:t>t</a:t>
            </a:r>
            <a:r>
              <a:rPr b="1" sz="3600" i="1" lang="en-US">
                <a:solidFill>
                  <a:srgbClr val="000000"/>
                </a:solidFill>
              </a:rPr>
              <a:t>u</a:t>
            </a:r>
            <a:r>
              <a:rPr b="1" sz="3600" i="1" lang="en-US">
                <a:solidFill>
                  <a:srgbClr val="000000"/>
                </a:solidFill>
              </a:rPr>
              <a:t>d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n</a:t>
            </a:r>
            <a:r>
              <a:rPr b="1" sz="3600" i="1" lang="en-US">
                <a:solidFill>
                  <a:srgbClr val="000000"/>
                </a:solidFill>
              </a:rPr>
              <a:t>t</a:t>
            </a:r>
            <a:r>
              <a:rPr b="1" sz="3600" i="1" lang="en-US">
                <a:solidFill>
                  <a:srgbClr val="000000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-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h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w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ic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j</a:t>
            </a:r>
            <a:r>
              <a:rPr b="1" sz="3600" i="1" lang="en-US">
                <a:solidFill>
                  <a:srgbClr val="6600CC"/>
                </a:solidFill>
              </a:rPr>
              <a:t>ect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w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k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598" name=""/>
          <p:cNvSpPr txBox="1"/>
          <p:nvPr/>
        </p:nvSpPr>
        <p:spPr>
          <a:xfrm>
            <a:off x="1715732" y="3429000"/>
            <a:ext cx="9442929" cy="11582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2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000000"/>
                </a:solidFill>
              </a:rPr>
              <a:t>J</a:t>
            </a:r>
            <a:r>
              <a:rPr b="1" sz="3600" i="1" lang="en-US">
                <a:solidFill>
                  <a:srgbClr val="000000"/>
                </a:solidFill>
              </a:rPr>
              <a:t>o</a:t>
            </a:r>
            <a:r>
              <a:rPr b="1" sz="3600" i="1" lang="en-US">
                <a:solidFill>
                  <a:srgbClr val="000000"/>
                </a:solidFill>
              </a:rPr>
              <a:t>b</a:t>
            </a:r>
            <a:r>
              <a:rPr b="1" sz="3600" i="1" lang="en-US">
                <a:solidFill>
                  <a:srgbClr val="000000"/>
                </a:solidFill>
              </a:rPr>
              <a:t> </a:t>
            </a:r>
            <a:r>
              <a:rPr b="1" sz="3600" i="1" lang="en-US">
                <a:solidFill>
                  <a:srgbClr val="000000"/>
                </a:solidFill>
              </a:rPr>
              <a:t>s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k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rs</a:t>
            </a:r>
            <a:r>
              <a:rPr b="1" sz="3600" i="1" lang="en-US">
                <a:solidFill>
                  <a:srgbClr val="6600CC"/>
                </a:solidFill>
              </a:rPr>
              <a:t>-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h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with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uiters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ts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599" name=""/>
          <p:cNvSpPr txBox="1"/>
          <p:nvPr/>
        </p:nvSpPr>
        <p:spPr>
          <a:xfrm>
            <a:off x="1695043" y="4834067"/>
            <a:ext cx="8801912" cy="11582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3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000000"/>
                </a:solidFill>
              </a:rPr>
              <a:t>R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c</a:t>
            </a:r>
            <a:r>
              <a:rPr b="1" sz="3600" i="1" lang="en-US">
                <a:solidFill>
                  <a:srgbClr val="000000"/>
                </a:solidFill>
              </a:rPr>
              <a:t>r</a:t>
            </a:r>
            <a:r>
              <a:rPr b="1" sz="3600" i="1" lang="en-US">
                <a:solidFill>
                  <a:srgbClr val="000000"/>
                </a:solidFill>
              </a:rPr>
              <a:t>u</a:t>
            </a:r>
            <a:r>
              <a:rPr b="1" sz="3600" i="1" lang="en-US">
                <a:solidFill>
                  <a:srgbClr val="000000"/>
                </a:solidFill>
              </a:rPr>
              <a:t>i</a:t>
            </a:r>
            <a:r>
              <a:rPr b="1" sz="3600" i="1" lang="en-US">
                <a:solidFill>
                  <a:srgbClr val="000000"/>
                </a:solidFill>
              </a:rPr>
              <a:t>t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r</a:t>
            </a:r>
            <a:r>
              <a:rPr b="1" sz="3600" i="1" lang="en-US">
                <a:solidFill>
                  <a:srgbClr val="000000"/>
                </a:solidFill>
              </a:rPr>
              <a:t>s</a:t>
            </a:r>
            <a:r>
              <a:rPr b="1" sz="3600" i="1" lang="en-US">
                <a:solidFill>
                  <a:srgbClr val="000000"/>
                </a:solidFill>
              </a:rPr>
              <a:t>&amp;</a:t>
            </a:r>
            <a:r>
              <a:rPr b="1" sz="3600" i="1" lang="en-US">
                <a:solidFill>
                  <a:srgbClr val="000000"/>
                </a:solidFill>
              </a:rPr>
              <a:t>C</a:t>
            </a:r>
            <a:r>
              <a:rPr b="1" sz="3600" i="1" lang="en-US">
                <a:solidFill>
                  <a:srgbClr val="000000"/>
                </a:solidFill>
              </a:rPr>
              <a:t>o</a:t>
            </a:r>
            <a:r>
              <a:rPr b="1" sz="3600" i="1" lang="en-US">
                <a:solidFill>
                  <a:srgbClr val="000000"/>
                </a:solidFill>
              </a:rPr>
              <a:t>m</a:t>
            </a:r>
            <a:r>
              <a:rPr b="1" sz="3600" i="1" lang="en-US">
                <a:solidFill>
                  <a:srgbClr val="000000"/>
                </a:solidFill>
              </a:rPr>
              <a:t>p</a:t>
            </a:r>
            <a:r>
              <a:rPr b="1" sz="3600" i="1" lang="en-US">
                <a:solidFill>
                  <a:srgbClr val="000000"/>
                </a:solidFill>
              </a:rPr>
              <a:t>a</a:t>
            </a:r>
            <a:r>
              <a:rPr b="1" sz="3600" i="1" lang="en-US">
                <a:solidFill>
                  <a:srgbClr val="000000"/>
                </a:solidFill>
              </a:rPr>
              <a:t>n</a:t>
            </a:r>
            <a:r>
              <a:rPr b="1" sz="3600" i="1" lang="en-US">
                <a:solidFill>
                  <a:srgbClr val="000000"/>
                </a:solidFill>
              </a:rPr>
              <a:t>i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-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33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34" nodeType="after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36"/>
                                        <p:tgtEl>
                                          <p:spTgt spid="1048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7" nodeType="with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39"/>
                                        <p:tgtEl>
                                          <p:spTgt spid="1048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42"/>
                                        <p:tgtEl>
                                          <p:spTgt spid="1048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3" nodeType="with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45"/>
                                        <p:tgtEl>
                                          <p:spTgt spid="1048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92" grpId="0"/>
      <p:bldP spid="1048593" grpId="0"/>
      <p:bldP spid="1048594" grpId="0"/>
      <p:bldP spid="104859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1" name=""/>
        <p:cNvGrpSpPr/>
        <p:nvPr/>
      </p:nvGrpSpPr>
      <p:grpSpPr>
        <a:xfrm/>
      </p:grpSpPr>
      <p:sp>
        <p:nvSpPr>
          <p:cNvPr id="1048600" name=""/>
          <p:cNvSpPr txBox="1"/>
          <p:nvPr/>
        </p:nvSpPr>
        <p:spPr>
          <a:xfrm>
            <a:off x="3524097" y="1212329"/>
            <a:ext cx="6941488" cy="6248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LOGIES</a:t>
            </a:r>
            <a:endParaRPr b="1" sz="36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601" name=""/>
          <p:cNvSpPr txBox="1"/>
          <p:nvPr/>
        </p:nvSpPr>
        <p:spPr>
          <a:xfrm>
            <a:off x="2459431" y="2220588"/>
            <a:ext cx="8690736" cy="11582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1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000000"/>
                </a:solidFill>
              </a:rPr>
              <a:t>P</a:t>
            </a:r>
            <a:r>
              <a:rPr b="1" sz="3600" i="1" lang="en-US">
                <a:solidFill>
                  <a:srgbClr val="000000"/>
                </a:solidFill>
              </a:rPr>
              <a:t>r</a:t>
            </a:r>
            <a:r>
              <a:rPr b="1" sz="3600" i="1" lang="en-US">
                <a:solidFill>
                  <a:srgbClr val="000000"/>
                </a:solidFill>
              </a:rPr>
              <a:t>o</a:t>
            </a:r>
            <a:r>
              <a:rPr b="1" sz="3600" i="1" lang="en-US">
                <a:solidFill>
                  <a:srgbClr val="000000"/>
                </a:solidFill>
              </a:rPr>
              <a:t>g</a:t>
            </a:r>
            <a:r>
              <a:rPr b="1" sz="3600" i="1" lang="en-US">
                <a:solidFill>
                  <a:srgbClr val="000000"/>
                </a:solidFill>
              </a:rPr>
              <a:t>r</a:t>
            </a:r>
            <a:r>
              <a:rPr b="1" sz="3600" i="1" lang="en-US">
                <a:solidFill>
                  <a:srgbClr val="000000"/>
                </a:solidFill>
              </a:rPr>
              <a:t>a</a:t>
            </a:r>
            <a:r>
              <a:rPr b="1" sz="3600" i="1" lang="en-US">
                <a:solidFill>
                  <a:srgbClr val="000000"/>
                </a:solidFill>
              </a:rPr>
              <a:t>m</a:t>
            </a:r>
            <a:r>
              <a:rPr b="1" sz="3600" i="1" lang="en-US">
                <a:solidFill>
                  <a:srgbClr val="000000"/>
                </a:solidFill>
              </a:rPr>
              <a:t>m</a:t>
            </a:r>
            <a:r>
              <a:rPr b="1" sz="3600" i="1" lang="en-US">
                <a:solidFill>
                  <a:srgbClr val="000000"/>
                </a:solidFill>
              </a:rPr>
              <a:t>i</a:t>
            </a:r>
            <a:r>
              <a:rPr b="1" sz="3600" i="1" lang="en-US">
                <a:solidFill>
                  <a:srgbClr val="000000"/>
                </a:solidFill>
              </a:rPr>
              <a:t>n</a:t>
            </a:r>
            <a:r>
              <a:rPr b="1" sz="3600" i="1" lang="en-US">
                <a:solidFill>
                  <a:srgbClr val="000000"/>
                </a:solidFill>
              </a:rPr>
              <a:t>g</a:t>
            </a:r>
            <a:r>
              <a:rPr b="1" sz="3600" i="1" lang="en-US">
                <a:solidFill>
                  <a:srgbClr val="000000"/>
                </a:solidFill>
              </a:rPr>
              <a:t> </a:t>
            </a:r>
            <a:r>
              <a:rPr b="1" sz="3600" i="1" lang="en-US">
                <a:solidFill>
                  <a:srgbClr val="000000"/>
                </a:solidFill>
              </a:rPr>
              <a:t>L</a:t>
            </a:r>
            <a:r>
              <a:rPr b="1" sz="3600" i="1" lang="en-US">
                <a:solidFill>
                  <a:srgbClr val="000000"/>
                </a:solidFill>
              </a:rPr>
              <a:t>a</a:t>
            </a:r>
            <a:r>
              <a:rPr b="1" sz="3600" i="1" lang="en-US">
                <a:solidFill>
                  <a:srgbClr val="000000"/>
                </a:solidFill>
              </a:rPr>
              <a:t>n</a:t>
            </a:r>
            <a:r>
              <a:rPr b="1" sz="3600" i="1" lang="en-US">
                <a:solidFill>
                  <a:srgbClr val="000000"/>
                </a:solidFill>
              </a:rPr>
              <a:t>g</a:t>
            </a:r>
            <a:r>
              <a:rPr b="1" sz="3600" i="1" lang="en-US">
                <a:solidFill>
                  <a:srgbClr val="000000"/>
                </a:solidFill>
              </a:rPr>
              <a:t>u</a:t>
            </a:r>
            <a:r>
              <a:rPr b="1" sz="3600" i="1" lang="en-US">
                <a:solidFill>
                  <a:srgbClr val="000000"/>
                </a:solidFill>
              </a:rPr>
              <a:t>ages</a:t>
            </a:r>
            <a:r>
              <a:rPr b="1" sz="3600" i="1" lang="en-US">
                <a:solidFill>
                  <a:srgbClr val="000000"/>
                </a:solidFill>
              </a:rPr>
              <a:t>:</a:t>
            </a:r>
            <a:r>
              <a:rPr b="1" sz="3600" i="1" lang="en-US">
                <a:solidFill>
                  <a:srgbClr val="6600CC"/>
                </a:solidFill>
              </a:rPr>
              <a:t>H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,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,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J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RIPT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602" name=""/>
          <p:cNvSpPr txBox="1"/>
          <p:nvPr/>
        </p:nvSpPr>
        <p:spPr>
          <a:xfrm>
            <a:off x="2459431" y="3774946"/>
            <a:ext cx="6986384" cy="6248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2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000000"/>
                </a:solidFill>
              </a:rPr>
              <a:t>T</a:t>
            </a:r>
            <a:r>
              <a:rPr b="1" sz="3600" i="1" lang="en-US">
                <a:solidFill>
                  <a:srgbClr val="000000"/>
                </a:solidFill>
              </a:rPr>
              <a:t>o</a:t>
            </a:r>
            <a:r>
              <a:rPr b="1" sz="3600" i="1" lang="en-US">
                <a:solidFill>
                  <a:srgbClr val="000000"/>
                </a:solidFill>
              </a:rPr>
              <a:t>o</a:t>
            </a:r>
            <a:r>
              <a:rPr b="1" sz="3600" i="1" lang="en-US">
                <a:solidFill>
                  <a:srgbClr val="000000"/>
                </a:solidFill>
              </a:rPr>
              <a:t>l</a:t>
            </a:r>
            <a:r>
              <a:rPr b="1" sz="3600" i="1" lang="en-US">
                <a:solidFill>
                  <a:srgbClr val="000000"/>
                </a:solidFill>
              </a:rPr>
              <a:t>s</a:t>
            </a:r>
            <a:r>
              <a:rPr b="1" sz="3600" i="1" lang="en-US">
                <a:solidFill>
                  <a:srgbClr val="000000"/>
                </a:solidFill>
              </a:rPr>
              <a:t>: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,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G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H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b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603" name=""/>
          <p:cNvSpPr txBox="1"/>
          <p:nvPr/>
        </p:nvSpPr>
        <p:spPr>
          <a:xfrm>
            <a:off x="2341747" y="4846703"/>
            <a:ext cx="7508506" cy="11582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3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000000"/>
                </a:solidFill>
              </a:rPr>
              <a:t>T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c</a:t>
            </a:r>
            <a:r>
              <a:rPr b="1" sz="3600" i="1" lang="en-US">
                <a:solidFill>
                  <a:srgbClr val="000000"/>
                </a:solidFill>
              </a:rPr>
              <a:t>h</a:t>
            </a:r>
            <a:r>
              <a:rPr b="1" sz="3600" i="1" lang="en-US">
                <a:solidFill>
                  <a:srgbClr val="000000"/>
                </a:solidFill>
              </a:rPr>
              <a:t>n</a:t>
            </a:r>
            <a:r>
              <a:rPr b="1" sz="3600" i="1" lang="en-US">
                <a:solidFill>
                  <a:srgbClr val="000000"/>
                </a:solidFill>
              </a:rPr>
              <a:t>i</a:t>
            </a:r>
            <a:r>
              <a:rPr b="1" sz="3600" i="1" lang="en-US">
                <a:solidFill>
                  <a:srgbClr val="000000"/>
                </a:solidFill>
              </a:rPr>
              <a:t>q</a:t>
            </a:r>
            <a:r>
              <a:rPr b="1" sz="3600" i="1" lang="en-US">
                <a:solidFill>
                  <a:srgbClr val="000000"/>
                </a:solidFill>
              </a:rPr>
              <a:t>u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s</a:t>
            </a:r>
            <a:r>
              <a:rPr b="1" sz="3600" i="1" lang="en-US">
                <a:solidFill>
                  <a:srgbClr val="000000"/>
                </a:solidFill>
              </a:rPr>
              <a:t>: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W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b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ign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2" name=""/>
        <p:cNvGrpSpPr/>
        <p:nvPr/>
      </p:nvGrpSpPr>
      <p:grpSpPr>
        <a:xfrm/>
      </p:grpSpPr>
      <p:sp>
        <p:nvSpPr>
          <p:cNvPr id="1048604" name="PA-矩形 1"/>
          <p:cNvSpPr/>
          <p:nvPr>
            <p:custDataLst>
              <p:tags r:id="rId2"/>
            </p:custDataLst>
          </p:nvPr>
        </p:nvSpPr>
        <p:spPr>
          <a:xfrm>
            <a:off x="394335" y="375603"/>
            <a:ext cx="11403330" cy="6106795"/>
          </a:xfrm>
          <a:prstGeom prst="rect"/>
          <a:solidFill>
            <a:schemeClr val="bg1"/>
          </a:solidFill>
          <a:ln w="25400">
            <a:solidFill>
              <a:srgbClr val="87BC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05" name=""/>
          <p:cNvSpPr txBox="1"/>
          <p:nvPr/>
        </p:nvSpPr>
        <p:spPr>
          <a:xfrm>
            <a:off x="1828001" y="881557"/>
            <a:ext cx="8330090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LIO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Y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endParaRPr b="1" sz="36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606" name=""/>
          <p:cNvSpPr txBox="1"/>
          <p:nvPr/>
        </p:nvSpPr>
        <p:spPr>
          <a:xfrm>
            <a:off x="2261652" y="1964661"/>
            <a:ext cx="6599137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1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000000"/>
                </a:solidFill>
              </a:rPr>
              <a:t>H</a:t>
            </a:r>
            <a:r>
              <a:rPr b="1" sz="3600" i="1" lang="en-US">
                <a:solidFill>
                  <a:srgbClr val="000000"/>
                </a:solidFill>
              </a:rPr>
              <a:t>o</a:t>
            </a:r>
            <a:r>
              <a:rPr b="1" sz="3600" i="1" lang="en-US">
                <a:solidFill>
                  <a:srgbClr val="000000"/>
                </a:solidFill>
              </a:rPr>
              <a:t>m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 </a:t>
            </a:r>
            <a:r>
              <a:rPr b="1" sz="3600" i="1" lang="en-US">
                <a:solidFill>
                  <a:srgbClr val="000000"/>
                </a:solidFill>
              </a:rPr>
              <a:t>P</a:t>
            </a:r>
            <a:r>
              <a:rPr b="1" sz="3600" i="1" lang="en-US">
                <a:solidFill>
                  <a:srgbClr val="000000"/>
                </a:solidFill>
              </a:rPr>
              <a:t>a</a:t>
            </a:r>
            <a:r>
              <a:rPr b="1" sz="3600" i="1" lang="en-US">
                <a:solidFill>
                  <a:srgbClr val="000000"/>
                </a:solidFill>
              </a:rPr>
              <a:t>g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-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607" name=""/>
          <p:cNvSpPr txBox="1"/>
          <p:nvPr/>
        </p:nvSpPr>
        <p:spPr>
          <a:xfrm>
            <a:off x="2150399" y="3141979"/>
            <a:ext cx="7891202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2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000000"/>
                </a:solidFill>
              </a:rPr>
              <a:t>S</a:t>
            </a:r>
            <a:r>
              <a:rPr b="1" sz="3600" i="1" lang="en-US">
                <a:solidFill>
                  <a:srgbClr val="000000"/>
                </a:solidFill>
              </a:rPr>
              <a:t>k</a:t>
            </a:r>
            <a:r>
              <a:rPr b="1" sz="3600" i="1" lang="en-US">
                <a:solidFill>
                  <a:srgbClr val="000000"/>
                </a:solidFill>
              </a:rPr>
              <a:t>i</a:t>
            </a:r>
            <a:r>
              <a:rPr b="1" sz="3600" i="1" lang="en-US">
                <a:solidFill>
                  <a:srgbClr val="000000"/>
                </a:solidFill>
              </a:rPr>
              <a:t>l</a:t>
            </a:r>
            <a:r>
              <a:rPr b="1" sz="3600" i="1" lang="en-US">
                <a:solidFill>
                  <a:srgbClr val="000000"/>
                </a:solidFill>
              </a:rPr>
              <a:t>l</a:t>
            </a:r>
            <a:r>
              <a:rPr b="1" sz="3600" i="1" lang="en-US">
                <a:solidFill>
                  <a:srgbClr val="000000"/>
                </a:solidFill>
              </a:rPr>
              <a:t> </a:t>
            </a:r>
            <a:r>
              <a:rPr b="1" sz="3600" i="1" lang="en-US">
                <a:solidFill>
                  <a:srgbClr val="000000"/>
                </a:solidFill>
              </a:rPr>
              <a:t>P</a:t>
            </a:r>
            <a:r>
              <a:rPr b="1" sz="3600" i="1" lang="en-US">
                <a:solidFill>
                  <a:srgbClr val="000000"/>
                </a:solidFill>
              </a:rPr>
              <a:t>a</a:t>
            </a:r>
            <a:r>
              <a:rPr b="1" sz="3600" i="1" lang="en-US">
                <a:solidFill>
                  <a:srgbClr val="000000"/>
                </a:solidFill>
              </a:rPr>
              <a:t>g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-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h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&amp;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k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608" name=""/>
          <p:cNvSpPr txBox="1"/>
          <p:nvPr/>
        </p:nvSpPr>
        <p:spPr>
          <a:xfrm>
            <a:off x="2096000" y="4319296"/>
            <a:ext cx="6895876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3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000000"/>
                </a:solidFill>
              </a:rPr>
              <a:t>P</a:t>
            </a:r>
            <a:r>
              <a:rPr b="1" sz="3600" i="1" lang="en-US">
                <a:solidFill>
                  <a:srgbClr val="000000"/>
                </a:solidFill>
              </a:rPr>
              <a:t>r</a:t>
            </a:r>
            <a:r>
              <a:rPr b="1" sz="3600" i="1" lang="en-US">
                <a:solidFill>
                  <a:srgbClr val="000000"/>
                </a:solidFill>
              </a:rPr>
              <a:t>o</a:t>
            </a:r>
            <a:r>
              <a:rPr b="1" sz="3600" i="1" lang="en-US">
                <a:solidFill>
                  <a:srgbClr val="000000"/>
                </a:solidFill>
              </a:rPr>
              <a:t>j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000000"/>
                </a:solidFill>
              </a:rPr>
              <a:t>c</a:t>
            </a:r>
            <a:r>
              <a:rPr b="1" sz="3600" i="1" lang="en-US">
                <a:solidFill>
                  <a:srgbClr val="000000"/>
                </a:solidFill>
              </a:rPr>
              <a:t>t</a:t>
            </a:r>
            <a:r>
              <a:rPr b="1" sz="3600" i="1" lang="en-US">
                <a:solidFill>
                  <a:srgbClr val="000000"/>
                </a:solidFill>
              </a:rPr>
              <a:t> </a:t>
            </a:r>
            <a:r>
              <a:rPr b="1" sz="3600" i="1" lang="en-US">
                <a:solidFill>
                  <a:srgbClr val="000000"/>
                </a:solidFill>
              </a:rPr>
              <a:t>P</a:t>
            </a:r>
            <a:r>
              <a:rPr b="1" sz="3600" i="1" lang="en-US">
                <a:solidFill>
                  <a:srgbClr val="000000"/>
                </a:solidFill>
              </a:rPr>
              <a:t>a</a:t>
            </a:r>
            <a:r>
              <a:rPr b="1" sz="3600" i="1" lang="en-US">
                <a:solidFill>
                  <a:srgbClr val="000000"/>
                </a:solidFill>
              </a:rPr>
              <a:t>g</a:t>
            </a:r>
            <a:r>
              <a:rPr b="1" sz="3600" i="1" lang="en-US">
                <a:solidFill>
                  <a:srgbClr val="000000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-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j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xmlns:r="http://schemas.openxmlformats.org/officeDocument/2006/relationships" r:embed="rId1"/>
          <a:stretch>
            <a:fillRect/>
          </a:stretch>
        </a:blipFill>
        <a:effectLst/>
      </p:bgPr>
    </p:bg>
    <p:spTree>
      <p:nvGrpSpPr>
        <p:cNvPr id="43" name=""/>
        <p:cNvGrpSpPr/>
        <p:nvPr/>
      </p:nvGrpSpPr>
      <p:grpSpPr>
        <a:xfrm/>
      </p:grpSpPr>
      <p:sp>
        <p:nvSpPr>
          <p:cNvPr id="1048609" name="PA-矩形 1"/>
          <p:cNvSpPr/>
          <p:nvPr>
            <p:custDataLst>
              <p:tags r:id="rId2"/>
            </p:custDataLst>
          </p:nvPr>
        </p:nvSpPr>
        <p:spPr>
          <a:xfrm>
            <a:off x="394335" y="375603"/>
            <a:ext cx="11403330" cy="6106795"/>
          </a:xfrm>
          <a:prstGeom prst="rect"/>
          <a:solidFill>
            <a:schemeClr val="bg1"/>
          </a:solidFill>
          <a:ln w="25400">
            <a:solidFill>
              <a:srgbClr val="87BC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/>
          </a:p>
        </p:txBody>
      </p:sp>
      <p:sp>
        <p:nvSpPr>
          <p:cNvPr id="1048610" name="PA-矩形 37"/>
          <p:cNvSpPr/>
          <p:nvPr>
            <p:custDataLst>
              <p:tags r:id="rId3"/>
            </p:custDataLst>
          </p:nvPr>
        </p:nvSpPr>
        <p:spPr>
          <a:xfrm>
            <a:off x="5370729" y="3012793"/>
            <a:ext cx="1575396" cy="534035"/>
          </a:xfrm>
          <a:prstGeom prst="rect"/>
        </p:spPr>
        <p:txBody>
          <a:bodyPr wrap="square">
            <a:spAutoFit/>
            <a:scene3d>
              <a:camera prst="orthographicFront"/>
              <a:lightRig dir="t" rig="threePt"/>
            </a:scene3d>
            <a:sp3d contourW="12700"/>
          </a:bodyPr>
          <a:p>
            <a:pPr algn="ctr">
              <a:lnSpc>
                <a:spcPct val="120000"/>
              </a:lnSpc>
            </a:pPr>
            <a:r>
              <a:rPr altLang="en-US" dirty="0" sz="2400" lang="zh-CN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Subtitle</a:t>
            </a:r>
            <a:endParaRPr altLang="en-US" dirty="0" sz="2400" lang="zh-CN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1048611" name=""/>
          <p:cNvSpPr txBox="1"/>
          <p:nvPr/>
        </p:nvSpPr>
        <p:spPr>
          <a:xfrm>
            <a:off x="3401388" y="648794"/>
            <a:ext cx="7595288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3600" i="1" lang="en-US" u="sng">
                <a:solidFill>
                  <a:srgbClr val="C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Y</a:t>
            </a:r>
            <a:endParaRPr b="1" sz="3600" i="1" lang="en-IN" u="sng">
              <a:solidFill>
                <a:srgbClr val="C00000"/>
              </a:solidFill>
              <a:effectLst>
                <a:outerShdw algn="br" blurRad="38100" dir="2700000" dist="38100" rotWithShape="0">
                  <a:srgbClr val="000000"/>
                </a:outerShdw>
              </a:effectLst>
            </a:endParaRPr>
          </a:p>
        </p:txBody>
      </p:sp>
      <p:sp>
        <p:nvSpPr>
          <p:cNvPr id="1048612" name=""/>
          <p:cNvSpPr txBox="1"/>
          <p:nvPr/>
        </p:nvSpPr>
        <p:spPr>
          <a:xfrm>
            <a:off x="2331609" y="2223170"/>
            <a:ext cx="7604263" cy="1158239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36363D"/>
                </a:solidFill>
              </a:rPr>
              <a:t>1</a:t>
            </a:r>
            <a:r>
              <a:rPr b="1" sz="3600" i="1" lang="en-US">
                <a:solidFill>
                  <a:srgbClr val="36363D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p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-</a:t>
            </a:r>
            <a:r>
              <a:rPr b="1" sz="3600" i="1" lang="en-US">
                <a:solidFill>
                  <a:srgbClr val="6600CC"/>
                </a:solidFill>
              </a:rPr>
              <a:t>f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y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gn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613" name=""/>
          <p:cNvSpPr txBox="1"/>
          <p:nvPr/>
        </p:nvSpPr>
        <p:spPr>
          <a:xfrm>
            <a:off x="2331608" y="3546827"/>
            <a:ext cx="7412633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36363D"/>
                </a:solidFill>
              </a:rPr>
              <a:t>2</a:t>
            </a:r>
            <a:r>
              <a:rPr b="1" sz="3600" i="1" lang="en-US">
                <a:solidFill>
                  <a:srgbClr val="36363D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v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g</a:t>
            </a:r>
            <a:r>
              <a:rPr b="1" sz="3600" i="1" lang="en-US">
                <a:solidFill>
                  <a:srgbClr val="6600CC"/>
                </a:solidFill>
              </a:rPr>
              <a:t>a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m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endParaRPr b="1" sz="3600" i="1" lang="en-IN">
              <a:solidFill>
                <a:srgbClr val="6600CC"/>
              </a:solidFill>
            </a:endParaRPr>
          </a:p>
        </p:txBody>
      </p:sp>
      <p:sp>
        <p:nvSpPr>
          <p:cNvPr id="1048614" name=""/>
          <p:cNvSpPr txBox="1"/>
          <p:nvPr/>
        </p:nvSpPr>
        <p:spPr>
          <a:xfrm>
            <a:off x="2331609" y="4336448"/>
            <a:ext cx="7073977" cy="624840"/>
          </a:xfrm>
          <a:prstGeom prst="rect"/>
        </p:spPr>
        <p:txBody>
          <a:bodyPr rtlCol="0" wrap="square">
            <a:spAutoFit/>
          </a:bodyPr>
          <a:p>
            <a:r>
              <a:rPr b="1" sz="3600" i="1" lang="en-US">
                <a:solidFill>
                  <a:srgbClr val="000000"/>
                </a:solidFill>
              </a:rPr>
              <a:t>3</a:t>
            </a:r>
            <a:r>
              <a:rPr b="1" sz="3600" i="1" lang="en-US">
                <a:solidFill>
                  <a:srgbClr val="000000"/>
                </a:solidFill>
              </a:rPr>
              <a:t>.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r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c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k</a:t>
            </a:r>
            <a:r>
              <a:rPr b="1" sz="3600" i="1" lang="en-US">
                <a:solidFill>
                  <a:srgbClr val="6600CC"/>
                </a:solidFill>
              </a:rPr>
              <a:t>s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o</a:t>
            </a:r>
            <a:r>
              <a:rPr b="1" sz="3600" i="1" lang="en-US">
                <a:solidFill>
                  <a:srgbClr val="6600CC"/>
                </a:solidFill>
              </a:rPr>
              <a:t> </a:t>
            </a:r>
            <a:r>
              <a:rPr b="1" sz="3600" i="1" lang="en-US">
                <a:solidFill>
                  <a:srgbClr val="6600CC"/>
                </a:solidFill>
              </a:rPr>
              <a:t>G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t</a:t>
            </a:r>
            <a:r>
              <a:rPr b="1" sz="3600" i="1" lang="en-US">
                <a:solidFill>
                  <a:srgbClr val="6600CC"/>
                </a:solidFill>
              </a:rPr>
              <a:t>H</a:t>
            </a:r>
            <a:r>
              <a:rPr b="1" sz="3600" i="1" lang="en-US">
                <a:solidFill>
                  <a:srgbClr val="6600CC"/>
                </a:solidFill>
              </a:rPr>
              <a:t>u</a:t>
            </a:r>
            <a:r>
              <a:rPr b="1" sz="3600" i="1" lang="en-US">
                <a:solidFill>
                  <a:srgbClr val="6600CC"/>
                </a:solidFill>
              </a:rPr>
              <a:t>b</a:t>
            </a:r>
            <a:r>
              <a:rPr b="1" sz="3600" i="1" lang="en-US">
                <a:solidFill>
                  <a:srgbClr val="6600CC"/>
                </a:solidFill>
              </a:rPr>
              <a:t>&amp;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i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k</a:t>
            </a:r>
            <a:r>
              <a:rPr b="1" sz="3600" i="1" lang="en-US">
                <a:solidFill>
                  <a:srgbClr val="6600CC"/>
                </a:solidFill>
              </a:rPr>
              <a:t>e</a:t>
            </a:r>
            <a:r>
              <a:rPr b="1" sz="3600" i="1" lang="en-US">
                <a:solidFill>
                  <a:srgbClr val="6600CC"/>
                </a:solidFill>
              </a:rPr>
              <a:t>d</a:t>
            </a:r>
            <a:r>
              <a:rPr b="1" sz="3600" i="1" lang="en-US">
                <a:solidFill>
                  <a:srgbClr val="6600CC"/>
                </a:solidFill>
              </a:rPr>
              <a:t>l</a:t>
            </a:r>
            <a:r>
              <a:rPr b="1" sz="3600" i="1" lang="en-US">
                <a:solidFill>
                  <a:srgbClr val="6600CC"/>
                </a:solidFill>
              </a:rPr>
              <a:t>n</a:t>
            </a:r>
            <a:r>
              <a:rPr b="1" sz="3600" i="1" lang="en-US">
                <a:solidFill>
                  <a:srgbClr val="6600CC"/>
                </a:solidFill>
              </a:rPr>
              <a:t>.</a:t>
            </a:r>
            <a:endParaRPr b="1" sz="3600" i="1" lang="en-IN">
              <a:solidFill>
                <a:srgbClr val="6600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15000" p14:dur="1000">
        <p:cover dir="d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3"/>
                                        <p:tgtEl>
                                          <p:spTgt spid="1048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0" grpId="0"/>
    </p:bld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p="http://schemas.openxmlformats.org/presentationml/2006/main">
  <p:tag name="PA" val="v5.2.8"/>
</p:tagLst>
</file>

<file path=ppt/tags/tag11.xml><?xml version="1.0" encoding="utf-8"?>
<p:tagLst xmlns:p="http://schemas.openxmlformats.org/presentationml/2006/main">
  <p:tag name="PA" val="v5.2.8"/>
</p:tagLst>
</file>

<file path=ppt/tags/tag12.xml><?xml version="1.0" encoding="utf-8"?>
<p:tagLst xmlns:p="http://schemas.openxmlformats.org/presentationml/2006/main">
  <p:tag name="PA" val="v5.2.8"/>
</p:tagLst>
</file>

<file path=ppt/tags/tag13.xml><?xml version="1.0" encoding="utf-8"?>
<p:tagLst xmlns:p="http://schemas.openxmlformats.org/presentationml/2006/main">
  <p:tag name="PA" val="v5.2.8"/>
</p:tagLst>
</file>

<file path=ppt/tags/tag14.xml><?xml version="1.0" encoding="utf-8"?>
<p:tagLst xmlns:p="http://schemas.openxmlformats.org/presentationml/2006/main">
  <p:tag name="PA" val="v5.2.8"/>
</p:tagLst>
</file>

<file path=ppt/tags/tag15.xml><?xml version="1.0" encoding="utf-8"?>
<p:tagLst xmlns:p="http://schemas.openxmlformats.org/presentationml/2006/main">
  <p:tag name="PA" val="v5.2.8"/>
</p:tagLst>
</file>

<file path=ppt/tags/tag16.xml><?xml version="1.0" encoding="utf-8"?>
<p:tagLst xmlns:p="http://schemas.openxmlformats.org/presentationml/2006/main">
  <p:tag name="PA" val="v5.2.8"/>
</p:tagLst>
</file>

<file path=ppt/tags/tag17.xml><?xml version="1.0" encoding="utf-8"?>
<p:tagLst xmlns:p="http://schemas.openxmlformats.org/presentationml/2006/main">
  <p:tag name="PA" val="v5.2.8"/>
</p:tagLst>
</file>

<file path=ppt/tags/tag18.xml><?xml version="1.0" encoding="utf-8"?>
<p:tagLst xmlns:p="http://schemas.openxmlformats.org/presentationml/2006/main">
  <p:tag name="PA" val="v5.2.8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p="http://schemas.openxmlformats.org/presentationml/2006/main">
  <p:tag name="PA" val="v5.2.8"/>
</p:tagLst>
</file>

<file path=ppt/tags/tag5.xml><?xml version="1.0" encoding="utf-8"?>
<p:tagLst xmlns:p="http://schemas.openxmlformats.org/presentationml/2006/main">
  <p:tag name="PA" val="v5.2.8"/>
</p:tagLst>
</file>

<file path=ppt/tags/tag6.xml><?xml version="1.0" encoding="utf-8"?>
<p:tagLst xmlns:p="http://schemas.openxmlformats.org/presentationml/2006/main">
  <p:tag name="PA" val="v5.2.8"/>
</p:tagLst>
</file>

<file path=ppt/tags/tag7.xml><?xml version="1.0" encoding="utf-8"?>
<p:tagLst xmlns:p="http://schemas.openxmlformats.org/presentationml/2006/main">
  <p:tag name="PA" val="v5.2.8"/>
</p:tagLst>
</file>

<file path=ppt/tags/tag8.xml><?xml version="1.0" encoding="utf-8"?>
<p:tagLst xmlns:p="http://schemas.openxmlformats.org/presentationml/2006/main">
  <p:tag name="PA" val="v5.2.8"/>
</p:tagLst>
</file>

<file path=ppt/tags/tag9.xml><?xml version="1.0" encoding="utf-8"?>
<p:tagLst xmlns:p="http://schemas.openxmlformats.org/presentationml/2006/main">
  <p:tag name="PA" val="v5.2.8"/>
</p:tagLst>
</file>

<file path=ppt/theme/theme1.xml><?xml version="1.0" encoding="utf-8"?>
<a:theme xmlns:a="http://schemas.openxmlformats.org/drawingml/2006/main" name="Office Theme">
  <a:themeElements>
    <a:clrScheme name="Grayscale">
      <a:dk1>
        <a:sysClr lastClr="000000" val="windowText"/>
      </a:dk1>
      <a:lt1>
        <a:sysClr lastClr="FFFFFF" val="window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1">
  <a:themeElements>
    <a:clrScheme name="Foundry">
      <a:dk1>
        <a:sysClr lastClr="000000" val="windowText"/>
      </a:dk1>
      <a:lt1>
        <a:sysClr lastClr="FFFFFF" val="window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4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Presentation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23128PC33I</dc:creator>
  <cp:lastModifiedBy>wps</cp:lastModifiedBy>
  <dcterms:created xsi:type="dcterms:W3CDTF">2018-02-14T21:03:00Z</dcterms:created>
  <dcterms:modified xsi:type="dcterms:W3CDTF">2025-09-02T10:33:20Z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1033-11.2.0.9031</vt:lpwstr>
  </property>
  <property fmtid="{D5CDD505-2E9C-101B-9397-08002B2CF9AE}" pid="3" name="KSORubyTemplateID">
    <vt:lpwstr>2</vt:lpwstr>
  </property>
  <property fmtid="{D5CDD505-2E9C-101B-9397-08002B2CF9AE}" pid="4" name="ICV">
    <vt:lpwstr>6757b692f36c4ddcaf8ea067b6c63744</vt:lpwstr>
  </property>
</Properties>
</file>